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6" r:id="rId4"/>
    <p:sldId id="257" r:id="rId5"/>
    <p:sldId id="259" r:id="rId6"/>
    <p:sldId id="260" r:id="rId7"/>
    <p:sldId id="258" r:id="rId8"/>
    <p:sldId id="262" r:id="rId9"/>
    <p:sldId id="261" r:id="rId10"/>
    <p:sldId id="263" r:id="rId11"/>
    <p:sldId id="264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398"/>
    <a:srgbClr val="E3C1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975199"/>
            <a:ext cx="64784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47520" y="6356350"/>
            <a:ext cx="2133600" cy="365125"/>
          </a:xfrm>
        </p:spPr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28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68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20072" y="274638"/>
            <a:ext cx="18722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512" y="274638"/>
            <a:ext cx="496855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15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274638"/>
            <a:ext cx="684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832" y="1600200"/>
            <a:ext cx="68400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801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06900"/>
            <a:ext cx="68407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906713"/>
            <a:ext cx="68407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01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424" y="1600200"/>
            <a:ext cx="324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2280" y="1600200"/>
            <a:ext cx="324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90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324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324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79912" y="1535113"/>
            <a:ext cx="324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779912" y="2174875"/>
            <a:ext cx="324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9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62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98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266429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73050"/>
            <a:ext cx="41044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266429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66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9959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517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274638"/>
            <a:ext cx="684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832" y="1600200"/>
            <a:ext cx="684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308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FC73-72D6-431C-8D49-1C01CF58DA1F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7910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89478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3FF6-15DB-41D9-BC06-A3444FB733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76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3C16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BD39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EBD39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EBD39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EBD39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EBD39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62824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latin typeface="Century Gothic" pitchFamily="34" charset="0"/>
              </a:rPr>
              <a:t>Юрій Мушкетик</a:t>
            </a:r>
            <a:br>
              <a:rPr lang="uk-UA" sz="6000" dirty="0" smtClean="0">
                <a:latin typeface="Century Gothic" pitchFamily="34" charset="0"/>
              </a:rPr>
            </a:br>
            <a:r>
              <a:rPr lang="uk-UA" sz="6000" dirty="0" smtClean="0">
                <a:latin typeface="Century Gothic" pitchFamily="34" charset="0"/>
              </a:rPr>
              <a:t>          </a:t>
            </a:r>
            <a:r>
              <a:rPr lang="uk-UA" sz="4800" dirty="0" smtClean="0">
                <a:latin typeface="Century Gothic" pitchFamily="34" charset="0"/>
              </a:rPr>
              <a:t>(1929)</a:t>
            </a:r>
            <a:endParaRPr lang="uk-UA" sz="6000" dirty="0">
              <a:latin typeface="Century Gothic" pitchFamily="34" charset="0"/>
            </a:endParaRPr>
          </a:p>
        </p:txBody>
      </p:sp>
      <p:pic>
        <p:nvPicPr>
          <p:cNvPr id="6" name="Рисунок 5" descr="Musketyk_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980728"/>
            <a:ext cx="3888432" cy="5583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085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260647"/>
            <a:ext cx="2160240" cy="3064841"/>
          </a:xfrm>
          <a:prstGeom prst="rect">
            <a:avLst/>
          </a:prstGeom>
        </p:spPr>
      </p:pic>
      <p:pic>
        <p:nvPicPr>
          <p:cNvPr id="13" name="Рисунок 12" descr="Yurij_Mushketik__Pozitsiya._B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700808"/>
            <a:ext cx="1512168" cy="23816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5852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 повість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«З'їж серце лева» (1972 р.)</a:t>
            </a:r>
            <a:endParaRPr lang="uk-UA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2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 художньо-документальна 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повість про видатного вченого В. М. Глушкова «На круті гори» (1976 р.)</a:t>
            </a:r>
            <a:endParaRPr lang="uk-UA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276872"/>
            <a:ext cx="5705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« Жорстоке милосердя» (1973 p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.)</a:t>
            </a:r>
            <a:endParaRPr lang="uk-UA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Рисунок 8" descr="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1944216" cy="29163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2852936"/>
            <a:ext cx="373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«Біла тінь» (1977 p</a:t>
            </a:r>
            <a:r>
              <a:rPr lang="uk-UA" sz="2800" dirty="0" smtClean="0">
                <a:solidFill>
                  <a:schemeClr val="bg2">
                    <a:lumMod val="75000"/>
                  </a:schemeClr>
                </a:solidFill>
              </a:rPr>
              <a:t>.) </a:t>
            </a:r>
            <a:endParaRPr lang="uk-UA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" name="Рисунок 10" descr="Yurіj_Mushketik__Smert_Sokr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717032"/>
            <a:ext cx="1905000" cy="3000375"/>
          </a:xfrm>
          <a:prstGeom prst="rect">
            <a:avLst/>
          </a:prstGeom>
        </p:spPr>
      </p:pic>
      <p:pic>
        <p:nvPicPr>
          <p:cNvPr id="8" name="Рисунок 7" descr="Yurij_Mushketik__Belaya_ten._Zhestokoe_miloserd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25083" y="2204864"/>
            <a:ext cx="2018917" cy="3240360"/>
          </a:xfrm>
          <a:prstGeom prst="rect">
            <a:avLst/>
          </a:prstGeom>
        </p:spPr>
      </p:pic>
      <p:pic>
        <p:nvPicPr>
          <p:cNvPr id="12" name="Рисунок 11" descr="295848242.jpg"/>
          <p:cNvPicPr>
            <a:picLocks noChangeAspect="1"/>
          </p:cNvPicPr>
          <p:nvPr/>
        </p:nvPicPr>
        <p:blipFill>
          <a:blip r:embed="rId7" cstate="print"/>
          <a:srcRect l="47143" t="5486" r="4285" b="3085"/>
          <a:stretch>
            <a:fillRect/>
          </a:stretch>
        </p:blipFill>
        <p:spPr>
          <a:xfrm>
            <a:off x="5148064" y="3617640"/>
            <a:ext cx="2295255" cy="3240360"/>
          </a:xfrm>
          <a:prstGeom prst="rect">
            <a:avLst/>
          </a:prstGeom>
        </p:spPr>
      </p:pic>
      <p:pic>
        <p:nvPicPr>
          <p:cNvPr id="14" name="Рисунок 13" descr="Yurіj_Mushketik__Yasa._Tom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212976"/>
            <a:ext cx="1905000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m_DSC_0056.jpg"/>
          <p:cNvPicPr>
            <a:picLocks noChangeAspect="1"/>
          </p:cNvPicPr>
          <p:nvPr/>
        </p:nvPicPr>
        <p:blipFill>
          <a:blip r:embed="rId2" cstate="print"/>
          <a:srcRect l="13146" t="8712" r="15981" b="11560"/>
          <a:stretch>
            <a:fillRect/>
          </a:stretch>
        </p:blipFill>
        <p:spPr>
          <a:xfrm>
            <a:off x="107504" y="3140968"/>
            <a:ext cx="3528392" cy="2634533"/>
          </a:xfrm>
          <a:prstGeom prst="rect">
            <a:avLst/>
          </a:prstGeom>
        </p:spPr>
      </p:pic>
      <p:pic>
        <p:nvPicPr>
          <p:cNvPr id="10" name="Рисунок 9" descr="zpdsc0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645024"/>
            <a:ext cx="4005808" cy="2681030"/>
          </a:xfrm>
          <a:prstGeom prst="rect">
            <a:avLst/>
          </a:prstGeom>
        </p:spPr>
      </p:pic>
      <p:pic>
        <p:nvPicPr>
          <p:cNvPr id="7" name="Рисунок 6" descr="9341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4044" y="980728"/>
            <a:ext cx="2389956" cy="3226441"/>
          </a:xfrm>
          <a:prstGeom prst="rect">
            <a:avLst/>
          </a:prstGeom>
        </p:spPr>
      </p:pic>
      <p:pic>
        <p:nvPicPr>
          <p:cNvPr id="11" name="Рисунок 10" descr="gubxZEAd.jpg"/>
          <p:cNvPicPr>
            <a:picLocks noChangeAspect="1"/>
          </p:cNvPicPr>
          <p:nvPr/>
        </p:nvPicPr>
        <p:blipFill>
          <a:blip r:embed="rId5" cstate="print"/>
          <a:srcRect l="14474" t="5575" r="15618" b="20698"/>
          <a:stretch>
            <a:fillRect/>
          </a:stretch>
        </p:blipFill>
        <p:spPr>
          <a:xfrm>
            <a:off x="6047656" y="4365104"/>
            <a:ext cx="3096344" cy="2160240"/>
          </a:xfrm>
          <a:prstGeom prst="rect">
            <a:avLst/>
          </a:prstGeom>
        </p:spPr>
      </p:pic>
      <p:pic>
        <p:nvPicPr>
          <p:cNvPr id="8" name="Рисунок 7" descr="Ukrainian_Goldenst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628800"/>
            <a:ext cx="647700" cy="16859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 Нині письменнику 85 років. Він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живе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працює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Києві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, активно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виступаючи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пресі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публіцистичними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літературно-критичними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75000"/>
                  </a:schemeClr>
                </a:solidFill>
              </a:rPr>
              <a:t>статтями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6912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 Нагороджений Шевченківською премією,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Орденами Трудового Червоного Прапора,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Дружби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народів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«Знаком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пошани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».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почесну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відзнаку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Президента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та «Орден князя Ярослава Мудрого».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Юрію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Михайловичу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присвоєно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звання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Герой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врученням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ордена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Держави</a:t>
            </a: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Рисунок 11" descr="m-00044464-a-000085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4841776"/>
            <a:ext cx="3024337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332656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onsolas" pitchFamily="49" charset="0"/>
                <a:cs typeface="Consolas" pitchFamily="49" charset="0"/>
              </a:rPr>
              <a:t>“Я завжди </a:t>
            </a:r>
            <a:r>
              <a:rPr lang="uk-UA" sz="2400" dirty="0" smtClean="0">
                <a:latin typeface="Consolas" pitchFamily="49" charset="0"/>
                <a:cs typeface="Consolas" pitchFamily="49" charset="0"/>
              </a:rPr>
              <a:t>дивлюся на те, що зробив, тверезо. Так, написав багато книжок, але є серед них і хороші, й слабкі. Деякі з творів вже померли. Я, як той вовк, що на череві, обриваючи шерсть і шкіру, йде до наміченої цілі. Гадаю, що щось гарне все ж зробив на літературній ниві"</a:t>
            </a:r>
            <a:endParaRPr lang="uk-UA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356992"/>
            <a:ext cx="2353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Consolas" pitchFamily="49" charset="0"/>
                <a:cs typeface="Consolas" pitchFamily="49" charset="0"/>
              </a:rPr>
              <a:t>Ю. Мушкетик</a:t>
            </a:r>
            <a:endParaRPr lang="uk-UA" sz="2800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ushket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3034" y="620688"/>
            <a:ext cx="3250966" cy="4032448"/>
          </a:xfrm>
          <a:prstGeom prst="rect">
            <a:avLst/>
          </a:prstGeom>
        </p:spPr>
      </p:pic>
      <p:pic>
        <p:nvPicPr>
          <p:cNvPr id="10" name="Рисунок 9" descr="260137.jpg"/>
          <p:cNvPicPr>
            <a:picLocks noChangeAspect="1"/>
          </p:cNvPicPr>
          <p:nvPr/>
        </p:nvPicPr>
        <p:blipFill>
          <a:blip r:embed="rId4" cstate="print"/>
          <a:srcRect l="14846" t="4075" r="12579" b="-1224"/>
          <a:stretch>
            <a:fillRect/>
          </a:stretch>
        </p:blipFill>
        <p:spPr>
          <a:xfrm>
            <a:off x="1835696" y="2852936"/>
            <a:ext cx="3822527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87484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800" b="1" dirty="0" smtClean="0"/>
              <a:t> Народився 21 березня 1929р. </a:t>
            </a:r>
            <a:r>
              <a:rPr lang="ru-RU" sz="2800" b="1" dirty="0" smtClean="0"/>
              <a:t>у </a:t>
            </a:r>
            <a:r>
              <a:rPr lang="ru-RU" sz="2800" b="1" dirty="0" err="1" smtClean="0"/>
              <a:t>селі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Вертіївка</a:t>
            </a:r>
            <a:r>
              <a:rPr lang="ru-RU" sz="2800" b="1" dirty="0" smtClean="0"/>
              <a:t>(</a:t>
            </a:r>
            <a:r>
              <a:rPr lang="ru-RU" sz="2800" b="1" dirty="0" err="1" smtClean="0"/>
              <a:t>Ніжинського</a:t>
            </a:r>
            <a:r>
              <a:rPr lang="ru-RU" sz="2800" b="1" dirty="0" smtClean="0"/>
              <a:t> </a:t>
            </a:r>
            <a:r>
              <a:rPr lang="ru-RU" sz="2800" b="1" dirty="0" smtClean="0"/>
              <a:t>району </a:t>
            </a:r>
            <a:r>
              <a:rPr lang="ru-RU" sz="2800" b="1" dirty="0" err="1" smtClean="0"/>
              <a:t>Чернігівсько</a:t>
            </a:r>
            <a:r>
              <a:rPr lang="ru-RU" sz="2800" b="1" dirty="0" err="1" smtClean="0">
                <a:solidFill>
                  <a:schemeClr val="bg1"/>
                </a:solidFill>
              </a:rPr>
              <a:t>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області</a:t>
            </a:r>
            <a:r>
              <a:rPr lang="ru-RU" sz="2800" b="1" dirty="0" smtClean="0">
                <a:solidFill>
                  <a:schemeClr val="bg1"/>
                </a:solidFill>
              </a:rPr>
              <a:t>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6660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err="1" smtClean="0"/>
              <a:t>Батько-вчитель</a:t>
            </a:r>
            <a:r>
              <a:rPr lang="ru-RU" sz="2800" b="1" dirty="0" smtClean="0"/>
              <a:t> </a:t>
            </a:r>
            <a:r>
              <a:rPr lang="ru-RU" sz="2800" b="1" dirty="0" smtClean="0"/>
              <a:t>у </a:t>
            </a:r>
            <a:r>
              <a:rPr lang="ru-RU" sz="2800" b="1" dirty="0" err="1" smtClean="0"/>
              <a:t>сільській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школі,мати</a:t>
            </a:r>
            <a:r>
              <a:rPr lang="ru-RU" sz="2800" b="1" dirty="0" smtClean="0"/>
              <a:t>- </a:t>
            </a:r>
            <a:r>
              <a:rPr lang="ru-RU" sz="2800" b="1" dirty="0" err="1" smtClean="0"/>
              <a:t>громадський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діяч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622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800" b="1" dirty="0" smtClean="0"/>
              <a:t>Дитинство </a:t>
            </a:r>
            <a:r>
              <a:rPr lang="uk-UA" sz="2800" b="1" dirty="0" smtClean="0"/>
              <a:t>припало </a:t>
            </a:r>
            <a:r>
              <a:rPr lang="uk-UA" sz="2800" b="1" dirty="0" smtClean="0"/>
              <a:t>на роки Великої Вітчизняної </a:t>
            </a:r>
            <a:r>
              <a:rPr lang="uk-UA" sz="2800" b="1" dirty="0" smtClean="0">
                <a:solidFill>
                  <a:schemeClr val="bg1"/>
                </a:solidFill>
              </a:rPr>
              <a:t>війни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260134.jpg"/>
          <p:cNvPicPr>
            <a:picLocks noChangeAspect="1"/>
          </p:cNvPicPr>
          <p:nvPr/>
        </p:nvPicPr>
        <p:blipFill>
          <a:blip r:embed="rId5" cstate="print"/>
          <a:srcRect l="13115" b="-815"/>
          <a:stretch>
            <a:fillRect/>
          </a:stretch>
        </p:blipFill>
        <p:spPr>
          <a:xfrm>
            <a:off x="5004048" y="3624874"/>
            <a:ext cx="3725123" cy="3233126"/>
          </a:xfrm>
          <a:prstGeom prst="rect">
            <a:avLst/>
          </a:prstGeom>
        </p:spPr>
      </p:pic>
      <p:pic>
        <p:nvPicPr>
          <p:cNvPr id="8" name="Рисунок 7" descr="260133.jpg"/>
          <p:cNvPicPr>
            <a:picLocks noChangeAspect="1"/>
          </p:cNvPicPr>
          <p:nvPr/>
        </p:nvPicPr>
        <p:blipFill>
          <a:blip r:embed="rId6" cstate="print"/>
          <a:srcRect l="12373" b="218"/>
          <a:stretch>
            <a:fillRect/>
          </a:stretch>
        </p:blipFill>
        <p:spPr>
          <a:xfrm>
            <a:off x="0" y="4697760"/>
            <a:ext cx="305983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7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20688"/>
            <a:ext cx="9577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800" dirty="0" smtClean="0">
                <a:solidFill>
                  <a:schemeClr val="bg1"/>
                </a:solidFill>
              </a:rPr>
              <a:t> Після </a:t>
            </a:r>
            <a:r>
              <a:rPr lang="uk-UA" sz="2800" dirty="0" smtClean="0">
                <a:solidFill>
                  <a:schemeClr val="bg1"/>
                </a:solidFill>
              </a:rPr>
              <a:t>визволення України від німецько-фашистських загарбників Юрій Мушкетик продовжив навчання в школі.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Odessa_Soviet_artil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786739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5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3 университет-имени-шевченко фото старого киева 1970 г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6386111" cy="3888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Протягом 1948-1953 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</a:rPr>
              <a:t>pp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навчається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на філологічному факультеті Київського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університету ім. Шевченка, 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потім ще три роки — в аспірантурі при кафедрі української літератури. 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На ці роки створена повість «Семен Палій», опублікована 1954р. у «Радянському письменнику». Тоді ж ця повість вийшла друком у перекладі російською мовою в журналі «Дружба 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</a:rPr>
              <a:t>народов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» і окремим виданням у видавництві «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</a:rPr>
              <a:t>Молодая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</a:rPr>
              <a:t>гвардия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i_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2240595" cy="38078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 descr="cover_165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492896"/>
            <a:ext cx="2314575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8676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Другим твором письменника став історичний роман </a:t>
            </a:r>
            <a:r>
              <a:rPr lang="uk-UA" sz="3200" dirty="0" err="1" smtClean="0">
                <a:solidFill>
                  <a:schemeClr val="bg2">
                    <a:lumMod val="75000"/>
                  </a:schemeClr>
                </a:solidFill>
              </a:rPr>
              <a:t>“Гайдамаки”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</a:rPr>
              <a:t> (1957) </a:t>
            </a:r>
            <a:endParaRPr lang="uk-UA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 descr="Yurij_Mushketik__Gajdama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2467992" cy="4022827"/>
          </a:xfrm>
          <a:prstGeom prst="rect">
            <a:avLst/>
          </a:prstGeom>
        </p:spPr>
      </p:pic>
      <p:pic>
        <p:nvPicPr>
          <p:cNvPr id="5" name="Рисунок 4" descr="1488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72816"/>
            <a:ext cx="2808312" cy="4570056"/>
          </a:xfrm>
          <a:prstGeom prst="rect">
            <a:avLst/>
          </a:prstGeom>
        </p:spPr>
      </p:pic>
      <p:pic>
        <p:nvPicPr>
          <p:cNvPr id="6" name="Рисунок 5" descr="cover_174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980728"/>
            <a:ext cx="306705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Починаючи з 1956 р., письменник протягом 20 років працює у редакції журналу «Дніпро» відповідальним секретарем, а згодом і головним редактором. 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 descr="458-1-3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3007895" cy="4223084"/>
          </a:xfrm>
          <a:prstGeom prst="rect">
            <a:avLst/>
          </a:prstGeom>
        </p:spPr>
      </p:pic>
      <p:pic>
        <p:nvPicPr>
          <p:cNvPr id="7" name="Рисунок 6" descr="middle_3222e4370c70cf422f97d017ed5fc0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3672408" cy="2758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4965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роман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«Серце і камінь» (1962 р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.)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0728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роман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«Крапля крові» (1964 p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.) 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12776"/>
            <a:ext cx="4966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роман «Останній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острів» (1969 p.)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844824"/>
            <a:ext cx="554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збірка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новел «</a:t>
            </a:r>
            <a:r>
              <a:rPr lang="uk-UA" sz="2400" dirty="0" err="1" smtClean="0">
                <a:solidFill>
                  <a:schemeClr val="bg2">
                    <a:lumMod val="75000"/>
                  </a:schemeClr>
                </a:solidFill>
              </a:rPr>
              <a:t>Зеленеє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жито» (1965 p.)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276872"/>
            <a:ext cx="624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повість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«День пролітає над нами» (1967 р.) 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Рисунок 11" descr="mush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73016"/>
            <a:ext cx="7784650" cy="2880320"/>
          </a:xfrm>
          <a:prstGeom prst="rect">
            <a:avLst/>
          </a:prstGeom>
        </p:spPr>
      </p:pic>
      <p:pic>
        <p:nvPicPr>
          <p:cNvPr id="9" name="Рисунок 8" descr="1013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0648"/>
            <a:ext cx="2304256" cy="1728192"/>
          </a:xfrm>
          <a:prstGeom prst="rect">
            <a:avLst/>
          </a:prstGeom>
        </p:spPr>
      </p:pic>
      <p:pic>
        <p:nvPicPr>
          <p:cNvPr id="11" name="Рисунок 10" descr="book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980728"/>
            <a:ext cx="1296146" cy="230425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7504" y="2708920"/>
            <a:ext cx="5093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 повість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</a:rPr>
              <a:t>«Старий у задумі» (1974 p.)</a:t>
            </a:r>
            <a:endParaRPr lang="uk-UA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033dc9986c44da20aeb6ba656b36f428c618b5"/>
</p:tagLst>
</file>

<file path=ppt/theme/theme1.xml><?xml version="1.0" encoding="utf-8"?>
<a:theme xmlns:a="http://schemas.openxmlformats.org/drawingml/2006/main" name="Четыре книги и карандаш 130219113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Четыре книги и карандаш 1302191137</Template>
  <TotalTime>116</TotalTime>
  <Words>387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Четыре книги и карандаш 1302191137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Юрій Мушкетик (1929)</dc:title>
  <dc:creator>User</dc:creator>
  <cp:lastModifiedBy>User</cp:lastModifiedBy>
  <cp:revision>13</cp:revision>
  <dcterms:created xsi:type="dcterms:W3CDTF">2014-04-27T12:22:38Z</dcterms:created>
  <dcterms:modified xsi:type="dcterms:W3CDTF">2014-04-27T14:19:15Z</dcterms:modified>
</cp:coreProperties>
</file>