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2" r:id="rId4"/>
    <p:sldId id="259" r:id="rId5"/>
    <p:sldId id="257" r:id="rId6"/>
    <p:sldId id="258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0F24A1-EABB-49EF-935B-461F1DC564AF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FCE6B02-24E4-4157-A26C-B07C304FB3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000108"/>
            <a:ext cx="8229600" cy="2643206"/>
          </a:xfrm>
        </p:spPr>
        <p:txBody>
          <a:bodyPr>
            <a:noAutofit/>
          </a:bodyPr>
          <a:lstStyle/>
          <a:p>
            <a:r>
              <a:rPr lang="ru-RU" sz="9600" dirty="0" smtClean="0"/>
              <a:t>К Чаадаеву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7258056" cy="2609856"/>
          </a:xfrm>
        </p:spPr>
        <p:txBody>
          <a:bodyPr>
            <a:normAutofit/>
          </a:bodyPr>
          <a:lstStyle/>
          <a:p>
            <a:r>
              <a:rPr lang="ru-RU" sz="800" dirty="0" smtClean="0"/>
              <a:t>,</a:t>
            </a:r>
            <a:endParaRPr lang="ru-RU" sz="8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686799" y="274638"/>
            <a:ext cx="45719" cy="153966"/>
          </a:xfrm>
        </p:spPr>
        <p:txBody>
          <a:bodyPr>
            <a:normAutofit fontScale="90000"/>
          </a:bodyPr>
          <a:lstStyle/>
          <a:p>
            <a:r>
              <a:rPr lang="ru-RU" sz="900" u="sng" dirty="0" smtClean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6572272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/>
              <a:t>Любви, надежды, тихой славы</a:t>
            </a:r>
            <a:br>
              <a:rPr lang="ru-RU" sz="5100" dirty="0" smtClean="0"/>
            </a:br>
            <a:r>
              <a:rPr lang="ru-RU" sz="5100" dirty="0" smtClean="0"/>
              <a:t>Недолго нежил нас обман,</a:t>
            </a:r>
            <a:br>
              <a:rPr lang="ru-RU" sz="5100" dirty="0" smtClean="0"/>
            </a:br>
            <a:r>
              <a:rPr lang="ru-RU" sz="5100" dirty="0" smtClean="0"/>
              <a:t>Исчезли юные забавы,</a:t>
            </a:r>
            <a:br>
              <a:rPr lang="ru-RU" sz="5100" dirty="0" smtClean="0"/>
            </a:br>
            <a:r>
              <a:rPr lang="ru-RU" sz="5100" dirty="0" smtClean="0"/>
              <a:t>Как сон, как утренний туман;</a:t>
            </a:r>
            <a:br>
              <a:rPr lang="ru-RU" sz="5100" dirty="0" smtClean="0"/>
            </a:br>
            <a:r>
              <a:rPr lang="ru-RU" sz="5100" dirty="0" smtClean="0"/>
              <a:t>Но в нас горит еще желанье,</a:t>
            </a:r>
            <a:br>
              <a:rPr lang="ru-RU" sz="5100" dirty="0" smtClean="0"/>
            </a:br>
            <a:r>
              <a:rPr lang="ru-RU" sz="5100" dirty="0" smtClean="0"/>
              <a:t>Под гнетом власти роковой</a:t>
            </a:r>
            <a:br>
              <a:rPr lang="ru-RU" sz="5100" dirty="0" smtClean="0"/>
            </a:br>
            <a:r>
              <a:rPr lang="ru-RU" sz="5100" dirty="0" smtClean="0"/>
              <a:t>Нетерпеливою душой</a:t>
            </a:r>
            <a:br>
              <a:rPr lang="ru-RU" sz="5100" dirty="0" smtClean="0"/>
            </a:br>
            <a:r>
              <a:rPr lang="ru-RU" sz="5100" dirty="0" smtClean="0"/>
              <a:t>Отчизны внемлем </a:t>
            </a:r>
            <a:r>
              <a:rPr lang="ru-RU" sz="5100" dirty="0" err="1" smtClean="0"/>
              <a:t>призыванье</a:t>
            </a:r>
            <a:r>
              <a:rPr lang="ru-RU" sz="5100" dirty="0" smtClean="0"/>
              <a:t>.</a:t>
            </a:r>
            <a:br>
              <a:rPr lang="ru-RU" sz="5100" dirty="0" smtClean="0"/>
            </a:br>
            <a:r>
              <a:rPr lang="ru-RU" sz="5100" dirty="0" smtClean="0"/>
              <a:t>Мы ждем с томленьем упованья</a:t>
            </a:r>
            <a:br>
              <a:rPr lang="ru-RU" sz="5100" dirty="0" smtClean="0"/>
            </a:br>
            <a:r>
              <a:rPr lang="ru-RU" sz="5100" dirty="0" smtClean="0"/>
              <a:t>Минуты вольности святой,</a:t>
            </a:r>
            <a:br>
              <a:rPr lang="ru-RU" sz="5100" dirty="0" smtClean="0"/>
            </a:br>
            <a:r>
              <a:rPr lang="ru-RU" sz="5100" dirty="0" smtClean="0"/>
              <a:t>Как ждет любовник молодой</a:t>
            </a:r>
            <a:br>
              <a:rPr lang="ru-RU" sz="5100" dirty="0" smtClean="0"/>
            </a:br>
            <a:r>
              <a:rPr lang="ru-RU" sz="5100" dirty="0" smtClean="0"/>
              <a:t>Минуты верного свиданья.</a:t>
            </a:r>
            <a:br>
              <a:rPr lang="ru-RU" sz="5100" dirty="0" smtClean="0"/>
            </a:br>
            <a:r>
              <a:rPr lang="ru-RU" sz="5100" dirty="0" smtClean="0"/>
              <a:t>Пока свободою горим,</a:t>
            </a:r>
            <a:br>
              <a:rPr lang="ru-RU" sz="5100" dirty="0" smtClean="0"/>
            </a:br>
            <a:r>
              <a:rPr lang="ru-RU" sz="5100" dirty="0" smtClean="0"/>
              <a:t>Пока сердца для чести живы,</a:t>
            </a:r>
            <a:br>
              <a:rPr lang="ru-RU" sz="5100" dirty="0" smtClean="0"/>
            </a:br>
            <a:r>
              <a:rPr lang="ru-RU" sz="5100" dirty="0" smtClean="0"/>
              <a:t>Мой друг, отчизне посвятим</a:t>
            </a:r>
            <a:br>
              <a:rPr lang="ru-RU" sz="5100" dirty="0" smtClean="0"/>
            </a:br>
            <a:r>
              <a:rPr lang="ru-RU" sz="5100" dirty="0" smtClean="0"/>
              <a:t>Души прекрасные порывы!</a:t>
            </a:r>
            <a:br>
              <a:rPr lang="ru-RU" sz="5100" dirty="0" smtClean="0"/>
            </a:br>
            <a:r>
              <a:rPr lang="ru-RU" sz="5100" dirty="0" smtClean="0"/>
              <a:t>Товарищ, верь: взойдет она,</a:t>
            </a:r>
            <a:br>
              <a:rPr lang="ru-RU" sz="5100" dirty="0" smtClean="0"/>
            </a:br>
            <a:r>
              <a:rPr lang="ru-RU" sz="5100" dirty="0" smtClean="0"/>
              <a:t>Звезда пленительного счастья,</a:t>
            </a:r>
            <a:br>
              <a:rPr lang="ru-RU" sz="5100" dirty="0" smtClean="0"/>
            </a:br>
            <a:r>
              <a:rPr lang="ru-RU" sz="5100" dirty="0" smtClean="0"/>
              <a:t>Россия </a:t>
            </a:r>
            <a:r>
              <a:rPr lang="ru-RU" sz="5100" dirty="0" err="1" smtClean="0"/>
              <a:t>вспрянет</a:t>
            </a:r>
            <a:r>
              <a:rPr lang="ru-RU" sz="5100" dirty="0" smtClean="0"/>
              <a:t> ото сна,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И на обломках самовластья</a:t>
            </a:r>
            <a:br>
              <a:rPr lang="ru-RU" sz="3800" dirty="0" smtClean="0"/>
            </a:br>
            <a:r>
              <a:rPr lang="ru-RU" sz="3800" dirty="0" smtClean="0"/>
              <a:t>Напишут наши имена!</a:t>
            </a:r>
          </a:p>
          <a:p>
            <a:endParaRPr lang="ru-RU" dirty="0"/>
          </a:p>
        </p:txBody>
      </p:sp>
      <p:pic>
        <p:nvPicPr>
          <p:cNvPr id="1026" name="Picture 2" descr="C:\Documents and Settings\Admin\Рабочий стол\к чаадаеву\30-1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7" y="2646669"/>
            <a:ext cx="3714744" cy="42113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Петр Яковлевич Чаадаев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3779334" cy="48006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Русский  философ и публицист , объявленный правительством сумасшедшим за свои сочинения, в которых резко критиковал действительность русской жизни. Его труды были запрещены к публикации в императорской России. Родился в старинной зажиточной дворянской семье. В 1807—1811 годах учился в </a:t>
            </a:r>
            <a:r>
              <a:rPr lang="ru-RU" u="sng" dirty="0" smtClean="0"/>
              <a:t>Московском университете</a:t>
            </a:r>
            <a:r>
              <a:rPr lang="ru-RU" dirty="0" smtClean="0"/>
              <a:t>, дружил с А.С Грибоедовым , будущим декабристом Тургеневым </a:t>
            </a:r>
            <a:endParaRPr lang="uk-UA" dirty="0"/>
          </a:p>
        </p:txBody>
      </p:sp>
      <p:pic>
        <p:nvPicPr>
          <p:cNvPr id="1026" name="Picture 2" descr="C:\Documents and Settings\Admin\Рабочий стол\220px-Chaadaev_(18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63498" y="1124744"/>
            <a:ext cx="4080502" cy="53046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Великая дружба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1490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 Послание адресовано старшему другу Пушкина. Он познакомился с П.Я. Чаадаевым (1794-1856) в 1816 г. Если поэт был еще лицеистом, то Чаадаев закончил Московский Университет, после чего, поступив на военную службу, участвовал в Отечественной войне ( в бородинском, </a:t>
            </a:r>
            <a:r>
              <a:rPr lang="ru-RU" dirty="0" err="1" smtClean="0"/>
              <a:t>тарутинском</a:t>
            </a:r>
            <a:r>
              <a:rPr lang="ru-RU" dirty="0" smtClean="0"/>
              <a:t>, Лейпцигском и других сражениях). Несмотря на разницу жизненного опыта, в их воззрениях, в том числе общественно-политических, было много общего. Дружбу с Чаадаевым Пушкин называл «счастьем», высоко ценил его, сравнивая с великими деятелями античности – Брутом и Периклом:</a:t>
            </a:r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к чаадаеву\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78306" y="4857760"/>
            <a:ext cx="1465693" cy="200023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стихотворения: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718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Тема вольности и борьбы с самодержавием звучит в стихотворении «К Чаадаеву». Написанное в форме дружеского послания, оно отражает те взгляды и политические настроения, которые объединяли Пушкина с его другом П. Я. Чаадаевым и со всеми передовыми людьми того времени. Поэтому-то стихотворение широко распространялось в списках, служило средством политической агитации.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Admin\Рабочий стол\к чаадаеву\1049_%D0%9F%D1%83%D1%88%D0%BA-%D1%81%D1%82%D0%B8%D1%85%D0%BE%D1%82%D0%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03062" y="4214818"/>
            <a:ext cx="2040937" cy="264318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mph" presetSubtype="1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 стихотворения: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Идея стихотворения в том, что любовь к Родине и борьба за нее, за ее свободу едины и неразделимы! </a:t>
            </a:r>
            <a:endParaRPr lang="ru-RU" dirty="0"/>
          </a:p>
        </p:txBody>
      </p:sp>
      <p:pic>
        <p:nvPicPr>
          <p:cNvPr id="2050" name="Picture 2" descr="C:\Documents and Settings\Admin\Рабочий стол\к чаадаеву\0007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4992" y="3000372"/>
            <a:ext cx="3459007" cy="38576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79  E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Рабочий стол\к чаадаеву\CHAADAE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643438" cy="685800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к чаадаеву\push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460724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142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К Чаадаеву</vt:lpstr>
      <vt:lpstr>, </vt:lpstr>
      <vt:lpstr>Петр Яковлевич Чаадаев </vt:lpstr>
      <vt:lpstr>Великая дружба</vt:lpstr>
      <vt:lpstr>Тема стихотворения:</vt:lpstr>
      <vt:lpstr>Идея стихотворения: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Чаадаеву</dc:title>
  <dc:creator>Admin</dc:creator>
  <cp:lastModifiedBy>Admin</cp:lastModifiedBy>
  <cp:revision>7</cp:revision>
  <dcterms:created xsi:type="dcterms:W3CDTF">2012-02-25T15:58:53Z</dcterms:created>
  <dcterms:modified xsi:type="dcterms:W3CDTF">2012-03-13T19:07:30Z</dcterms:modified>
</cp:coreProperties>
</file>