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4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6" r:id="rId9"/>
    <p:sldId id="267" r:id="rId10"/>
    <p:sldId id="265" r:id="rId11"/>
    <p:sldId id="268" r:id="rId12"/>
    <p:sldId id="269" r:id="rId13"/>
    <p:sldId id="270" r:id="rId14"/>
    <p:sldId id="271" r:id="rId15"/>
    <p:sldId id="275" r:id="rId16"/>
    <p:sldId id="274" r:id="rId17"/>
    <p:sldId id="273" r:id="rId18"/>
    <p:sldId id="276" r:id="rId19"/>
    <p:sldId id="277" r:id="rId20"/>
    <p:sldId id="27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B075-3DA7-4882-986E-2A373B2174C6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0DE8-A4EA-48E0-8B1A-078B6608B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5104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B075-3DA7-4882-986E-2A373B2174C6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0DE8-A4EA-48E0-8B1A-078B6608B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300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B075-3DA7-4882-986E-2A373B2174C6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0DE8-A4EA-48E0-8B1A-078B6608B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0132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B075-3DA7-4882-986E-2A373B2174C6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0DE8-A4EA-48E0-8B1A-078B6608B1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44245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B075-3DA7-4882-986E-2A373B2174C6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0DE8-A4EA-48E0-8B1A-078B6608B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3224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B075-3DA7-4882-986E-2A373B2174C6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0DE8-A4EA-48E0-8B1A-078B6608B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9745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B075-3DA7-4882-986E-2A373B2174C6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0DE8-A4EA-48E0-8B1A-078B6608B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6396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B075-3DA7-4882-986E-2A373B2174C6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0DE8-A4EA-48E0-8B1A-078B6608B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1972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B075-3DA7-4882-986E-2A373B2174C6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0DE8-A4EA-48E0-8B1A-078B6608B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47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B075-3DA7-4882-986E-2A373B2174C6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0DE8-A4EA-48E0-8B1A-078B6608B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631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B075-3DA7-4882-986E-2A373B2174C6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0DE8-A4EA-48E0-8B1A-078B6608B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3148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B075-3DA7-4882-986E-2A373B2174C6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0DE8-A4EA-48E0-8B1A-078B6608B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2850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B075-3DA7-4882-986E-2A373B2174C6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0DE8-A4EA-48E0-8B1A-078B6608B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5402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B075-3DA7-4882-986E-2A373B2174C6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0DE8-A4EA-48E0-8B1A-078B6608B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4584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B075-3DA7-4882-986E-2A373B2174C6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0DE8-A4EA-48E0-8B1A-078B6608B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1795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B075-3DA7-4882-986E-2A373B2174C6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0DE8-A4EA-48E0-8B1A-078B6608B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753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B075-3DA7-4882-986E-2A373B2174C6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0DE8-A4EA-48E0-8B1A-078B6608B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3613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A78B075-3DA7-4882-986E-2A373B2174C6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5A30DE8-A4EA-48E0-8B1A-078B6608B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22601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  <p:sldLayoutId id="2147483919" r:id="rId15"/>
    <p:sldLayoutId id="2147483920" r:id="rId16"/>
    <p:sldLayoutId id="214748392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23199" y="0"/>
            <a:ext cx="39506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Ричард Майер 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3199" y="769441"/>
            <a:ext cx="3913862" cy="50880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1433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1" y="70588"/>
            <a:ext cx="4490716" cy="67291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822" y="0"/>
            <a:ext cx="4524571" cy="67798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1144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765" y="463826"/>
            <a:ext cx="7148096" cy="26173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428" t="30039" r="-428" b="29249"/>
          <a:stretch/>
        </p:blipFill>
        <p:spPr>
          <a:xfrm>
            <a:off x="270425" y="3670852"/>
            <a:ext cx="6672125" cy="294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959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3179" y="833735"/>
            <a:ext cx="10206064" cy="7078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Комплекс The Surf Club Hotel and Residences</a:t>
            </a:r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00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742" y="272717"/>
            <a:ext cx="7629476" cy="625617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392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22" y="112296"/>
            <a:ext cx="5566109" cy="658528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413" y="112295"/>
            <a:ext cx="6191250" cy="30956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2413" y="3457577"/>
            <a:ext cx="6191250" cy="340042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948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18605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47151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80217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77011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3861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6298" y="224134"/>
            <a:ext cx="66350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Ричард Майер входил в группу </a:t>
            </a:r>
          </a:p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"Нью-Йоркская пятерка" 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453" y="1881809"/>
            <a:ext cx="4430977" cy="4454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7705" y="2040835"/>
            <a:ext cx="5092476" cy="381935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5294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37706" y="2967335"/>
            <a:ext cx="91165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7200" b="1" cap="none" spc="0" dirty="0" smtClean="0">
                <a:ln w="9525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Спасибо за внимание!</a:t>
            </a:r>
            <a:endParaRPr lang="ru-RU" sz="7200" b="1" cap="none" spc="0" dirty="0">
              <a:ln w="9525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086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304" y="2957306"/>
            <a:ext cx="5667375" cy="37528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9375" y="410817"/>
            <a:ext cx="4795484" cy="324174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1442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4716" y="513863"/>
            <a:ext cx="6393170" cy="527733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2510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56" t="11317" r="2907"/>
          <a:stretch/>
        </p:blipFill>
        <p:spPr>
          <a:xfrm>
            <a:off x="4505740" y="1211846"/>
            <a:ext cx="4253320" cy="4473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30" r="-311" b="6430"/>
          <a:stretch/>
        </p:blipFill>
        <p:spPr>
          <a:xfrm>
            <a:off x="148919" y="1875183"/>
            <a:ext cx="3873633" cy="48635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85014" y="0"/>
            <a:ext cx="3206986" cy="4579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8992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8185" y="2919208"/>
            <a:ext cx="106935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Поселок "Дома в Бодруме"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0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53214"/>
            <a:ext cx="6191250" cy="4086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848" y="0"/>
            <a:ext cx="5963152" cy="44952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2934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7347"/>
            <a:ext cx="3435263" cy="48206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058" y="2411035"/>
            <a:ext cx="3333941" cy="4446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263" y="3000283"/>
            <a:ext cx="5422796" cy="38626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8865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782" y="101254"/>
            <a:ext cx="4245218" cy="6544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182" y="954157"/>
            <a:ext cx="3762630" cy="56918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83" y="2048552"/>
            <a:ext cx="3193774" cy="4809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8918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74</TotalTime>
  <Words>29</Words>
  <Application>Microsoft Office PowerPoint</Application>
  <PresentationFormat>Произвольный</PresentationFormat>
  <Paragraphs>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Капля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MrEdison</cp:lastModifiedBy>
  <cp:revision>10</cp:revision>
  <dcterms:created xsi:type="dcterms:W3CDTF">2014-03-19T19:06:10Z</dcterms:created>
  <dcterms:modified xsi:type="dcterms:W3CDTF">2014-06-24T19:47:45Z</dcterms:modified>
</cp:coreProperties>
</file>