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0801B30-8DB6-4511-992B-B9B9E9A682A0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9C8F1CC-3A32-458A-A29F-07C93D9354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wmf"/><Relationship Id="rId5" Type="http://schemas.openxmlformats.org/officeDocument/2006/relationships/image" Target="../media/image11.wm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" TargetMode="External"/><Relationship Id="rId2" Type="http://schemas.openxmlformats.org/officeDocument/2006/relationships/hyperlink" Target="http://ru.wikipedia.org/wiki/&#1050;&#1072;&#1073;&#1091;&#1082;&#1080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kolazhizni.ru/archive/0/n-33229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276872"/>
            <a:ext cx="3600399" cy="1702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театра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в Японии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797152"/>
            <a:ext cx="3309803" cy="1260629"/>
          </a:xfrm>
        </p:spPr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err="1" smtClean="0"/>
              <a:t>Григор</a:t>
            </a:r>
            <a:r>
              <a:rPr lang="ru-RU" dirty="0" smtClean="0"/>
              <a:t> Татьяна</a:t>
            </a:r>
            <a:br>
              <a:rPr lang="ru-RU" dirty="0" smtClean="0"/>
            </a:br>
            <a:r>
              <a:rPr lang="ru-RU" dirty="0" smtClean="0"/>
              <a:t>9А класс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61" y="5439"/>
            <a:ext cx="3827642" cy="2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Танюшка\AppData\Local\Microsoft\Windows\Temporary Internet Files\Content.IE5\RAW95D89\MC9001873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379830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нюшка\AppData\Local\Microsoft\Windows\Temporary Internet Files\Content.IE5\U4EQ5W2E\MC900187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96194"/>
            <a:ext cx="1567282" cy="18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нюшка\AppData\Local\Microsoft\Windows\Temporary Internet Files\Content.IE5\US0AHMQO\MC90018740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8" y="1622607"/>
            <a:ext cx="1642262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нюшка\AppData\Local\Microsoft\Windows\Temporary Internet Files\Content.IE5\RAW95D89\MC9001873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69" y="285481"/>
            <a:ext cx="1379830" cy="19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-99392"/>
            <a:ext cx="3888433" cy="757888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Период </a:t>
            </a:r>
            <a:r>
              <a:rPr lang="ru-RU" dirty="0" err="1" smtClean="0"/>
              <a:t>Мэйдзи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4005064"/>
            <a:ext cx="7488947" cy="21602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Театр был реконструировал согласно европейскому образцу. Была упразднена </a:t>
            </a:r>
            <a:r>
              <a:rPr lang="ru-RU" dirty="0" smtClean="0"/>
              <a:t>башня </a:t>
            </a:r>
            <a:r>
              <a:rPr lang="ru-RU" dirty="0" err="1" smtClean="0"/>
              <a:t>ягура</a:t>
            </a:r>
            <a:r>
              <a:rPr lang="ru-RU" dirty="0" smtClean="0"/>
              <a:t> (</a:t>
            </a:r>
            <a:r>
              <a:rPr lang="ru-RU" dirty="0"/>
              <a:t>непременная принадлежность старых театров); для публики, одетой в европейские платья, в партере устанавливались стулья. Для освещения стали применяться газовые фонари.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4176464" cy="273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72" y="1206347"/>
            <a:ext cx="3045793" cy="228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Танюшка\AppData\Local\Microsoft\Windows\Temporary Internet Files\Content.IE5\J6H1TI93\MC9001873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103818"/>
            <a:ext cx="1793138" cy="17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16632"/>
            <a:ext cx="3960558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Период </a:t>
            </a:r>
            <a:r>
              <a:rPr lang="ru-RU" dirty="0" err="1"/>
              <a:t>Мэйдзи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9"/>
            <a:ext cx="4214223" cy="574788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 марте 1911 </a:t>
            </a:r>
            <a:r>
              <a:rPr lang="ru-RU" dirty="0"/>
              <a:t>года открылся первый построенный в европейском стиле театр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Тэйкоку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гэкидзё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dirty="0"/>
              <a:t>при котором была создана актёрская школа, использовавшая опыт европейского </a:t>
            </a:r>
            <a:r>
              <a:rPr lang="ru-RU" dirty="0" smtClean="0"/>
              <a:t>театра. </a:t>
            </a:r>
            <a:r>
              <a:rPr lang="ru-RU" dirty="0"/>
              <a:t>Набор в эту школу был свободным: преимуществ членам актёрских семей не предоставлялось. В программу обучения входили занятия европейской оперой и балетом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461370" cy="272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3133235" cy="275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Танюшка\AppData\Local\Microsoft\Windows\Temporary Internet Files\Content.IE5\U4EQ5W2E\MC9001873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933056"/>
            <a:ext cx="1067105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4253"/>
            <a:ext cx="4032448" cy="17281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Периоды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Тайсё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(1912—1926)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Сёва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1926—1989)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4104456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 сентября 1923 года в Японии произошло сильное землетрясение магнитудой 8,3, принёсшее большие разрушения и временно приостановившее развитие театрального искусства: большинство старых театром было разрушено, а спектакли ставились на малых сценах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78349"/>
            <a:ext cx="33337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Танюшка\AppData\Local\Microsoft\Windows\Temporary Internet Files\Content.IE5\RAW95D89\MC9001874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51" y="5022798"/>
            <a:ext cx="1642262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147" y="404664"/>
            <a:ext cx="6192688" cy="864096"/>
          </a:xfrm>
        </p:spPr>
        <p:txBody>
          <a:bodyPr>
            <a:normAutofit/>
          </a:bodyPr>
          <a:lstStyle/>
          <a:p>
            <a:r>
              <a:rPr lang="ru-RU" dirty="0"/>
              <a:t>Периоды </a:t>
            </a:r>
            <a:r>
              <a:rPr lang="ru-RU" dirty="0" err="1"/>
              <a:t>Тайсё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Сёва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8311" y="1412776"/>
            <a:ext cx="3918146" cy="48965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годы Второй мировой войны (1939—1945) многие актёры были мобилизованы в </a:t>
            </a:r>
            <a:r>
              <a:rPr lang="ru-RU" dirty="0" smtClean="0"/>
              <a:t>армию. </a:t>
            </a:r>
            <a:r>
              <a:rPr lang="ru-RU" dirty="0"/>
              <a:t>В результате бомбардировок были уничтожены многие театры </a:t>
            </a:r>
            <a:r>
              <a:rPr lang="ru-RU" dirty="0" err="1" smtClean="0"/>
              <a:t>кабуки,а</a:t>
            </a:r>
            <a:r>
              <a:rPr lang="ru-RU" dirty="0" smtClean="0"/>
              <a:t> </a:t>
            </a:r>
            <a:r>
              <a:rPr lang="ru-RU" dirty="0"/>
              <a:t>немногие из уцелевших крупных театральный зданий были преобразованы оккупационными властями в кинотеатры и клубы для военных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0" y="1628800"/>
            <a:ext cx="4135275" cy="372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Танюшка\AppData\Local\Microsoft\Windows\Temporary Internet Files\Content.IE5\U4EQ5W2E\MC9001873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" y="4965855"/>
            <a:ext cx="1211580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56526"/>
            <a:ext cx="3600400" cy="5308777"/>
          </a:xfrm>
        </p:spPr>
        <p:txBody>
          <a:bodyPr>
            <a:noAutofit/>
          </a:bodyPr>
          <a:lstStyle/>
          <a:p>
            <a:r>
              <a:rPr lang="ru-RU" sz="1800" dirty="0"/>
              <a:t>В первые послевоенные годы ряд актёров старшего поколения был удостоен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звания члена Академии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искусств</a:t>
            </a:r>
            <a:r>
              <a:rPr lang="ru-RU" sz="1800" dirty="0" smtClean="0"/>
              <a:t>, а </a:t>
            </a:r>
            <a:r>
              <a:rPr lang="ru-RU" sz="1800" dirty="0"/>
              <a:t>также различных правительственных </a:t>
            </a:r>
            <a:r>
              <a:rPr lang="ru-RU" sz="1800" dirty="0" smtClean="0"/>
              <a:t>наград. </a:t>
            </a:r>
            <a:r>
              <a:rPr lang="ru-RU" sz="1800" dirty="0"/>
              <a:t>Из-за того что многие крупные актёры кабуки умерли в годы войны или сразу после неё, ведущие роли в пьесах стали поручать молодым актёрам; поскольку театральных помещений было мало,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им часто приходилось выступать в залах крупных магазинов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Периоды </a:t>
            </a:r>
            <a:r>
              <a:rPr lang="ru-RU" dirty="0" err="1"/>
              <a:t>Тайсё</a:t>
            </a:r>
            <a:r>
              <a:rPr lang="ru-RU" dirty="0"/>
              <a:t> и </a:t>
            </a:r>
            <a:r>
              <a:rPr lang="ru-RU" dirty="0" err="1"/>
              <a:t>Сёва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672408" cy="50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63988" y="211021"/>
            <a:ext cx="38884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Периоды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Тайсё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Сёва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3" name="Picture 3" descr="C:\Users\Танюшка\AppData\Local\Microsoft\Windows\Temporary Internet Files\Content.IE5\U4EQ5W2E\MC9001873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" y="81297"/>
            <a:ext cx="1067105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Танюшка\AppData\Local\Microsoft\Windows\Temporary Internet Files\Content.IE5\U4EQ5W2E\MC9001873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4833"/>
            <a:ext cx="1211580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Танюшка\AppData\Local\Microsoft\Windows\Temporary Internet Files\Content.IE5\U4EQ5W2E\MC9001873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82" y="5031100"/>
            <a:ext cx="1855318" cy="18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Танюшка\AppData\Local\Microsoft\Windows\Temporary Internet Files\Content.IE5\US0AHMQO\MC9001873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" y="4823754"/>
            <a:ext cx="1379830" cy="19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1241" y="0"/>
            <a:ext cx="3995936" cy="13681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Кабуки в наши дни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347811" cy="5688632"/>
          </a:xfrm>
        </p:spPr>
        <p:txBody>
          <a:bodyPr>
            <a:normAutofit fontScale="92500"/>
          </a:bodyPr>
          <a:lstStyle/>
          <a:p>
            <a:r>
              <a:rPr lang="ru-RU" dirty="0"/>
              <a:t>В современной Японии кабуки остаётся довольно популярным жанром — он самый популярный вид театрального искусства среди всех традиционных японских драматических жанров. Многие ведущие актёры кабуки часто снимаются в кино и на телевидении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55" y="1916832"/>
            <a:ext cx="47434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Танюшка\AppData\Local\Microsoft\Windows\Temporary Internet Files\Content.IE5\J6H1TI93\MC9001874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66" y="5338598"/>
            <a:ext cx="1777594" cy="14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-24827"/>
            <a:ext cx="496867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Элементы кабуки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458075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Театр кабуки в настоящее время состоит из трёх типов постановок:</a:t>
            </a:r>
          </a:p>
          <a:p>
            <a:r>
              <a:rPr lang="ru-RU" dirty="0" err="1"/>
              <a:t>Дзидай</a:t>
            </a:r>
            <a:r>
              <a:rPr lang="ru-RU" dirty="0"/>
              <a:t>-моно (яп. </a:t>
            </a:r>
            <a:r>
              <a:rPr lang="ja-JP" altLang="en-US" dirty="0"/>
              <a:t>時代物</a:t>
            </a:r>
            <a:r>
              <a:rPr lang="en-US" altLang="ja-JP" dirty="0"/>
              <a:t>) — «</a:t>
            </a:r>
            <a:r>
              <a:rPr lang="ru-RU" dirty="0"/>
              <a:t>исторические» пьесы, созданные до периода </a:t>
            </a:r>
            <a:r>
              <a:rPr lang="ru-RU" dirty="0" err="1"/>
              <a:t>Сэнгоку</a:t>
            </a:r>
            <a:endParaRPr lang="ru-RU" dirty="0"/>
          </a:p>
          <a:p>
            <a:r>
              <a:rPr lang="ru-RU" dirty="0" err="1"/>
              <a:t>Сэва</a:t>
            </a:r>
            <a:r>
              <a:rPr lang="ru-RU" dirty="0"/>
              <a:t>-моно (яп. </a:t>
            </a:r>
            <a:r>
              <a:rPr lang="ja-JP" altLang="en-US" dirty="0"/>
              <a:t>世話物</a:t>
            </a:r>
            <a:r>
              <a:rPr lang="en-US" altLang="ja-JP" dirty="0"/>
              <a:t>) — «</a:t>
            </a:r>
            <a:r>
              <a:rPr lang="ru-RU" dirty="0"/>
              <a:t>простонародные», созданные после периода </a:t>
            </a:r>
            <a:r>
              <a:rPr lang="ru-RU" dirty="0" err="1"/>
              <a:t>Сэнгоку</a:t>
            </a:r>
            <a:endParaRPr lang="ru-RU" dirty="0"/>
          </a:p>
          <a:p>
            <a:r>
              <a:rPr lang="ru-RU" dirty="0" err="1"/>
              <a:t>Сёсагото</a:t>
            </a:r>
            <a:r>
              <a:rPr lang="ru-RU" dirty="0"/>
              <a:t> (яп. </a:t>
            </a:r>
            <a:r>
              <a:rPr lang="ja-JP" altLang="en-US" dirty="0"/>
              <a:t>所作事 </a:t>
            </a:r>
            <a:r>
              <a:rPr lang="en-US" altLang="ja-JP" dirty="0"/>
              <a:t>— </a:t>
            </a:r>
            <a:r>
              <a:rPr lang="ru-RU" dirty="0"/>
              <a:t>танцевально-драматические пьесы.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39" y="1340768"/>
            <a:ext cx="3494193" cy="249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39" y="4007249"/>
            <a:ext cx="3464461" cy="227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3816424" cy="5760640"/>
          </a:xfrm>
        </p:spPr>
        <p:txBody>
          <a:bodyPr>
            <a:noAutofit/>
          </a:bodyPr>
          <a:lstStyle/>
          <a:p>
            <a:r>
              <a:rPr lang="ru-RU" sz="1800" dirty="0"/>
              <a:t>Важными особенностями кабуки является «язык поз»,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миэ</a:t>
            </a:r>
            <a:r>
              <a:rPr lang="ru-RU" sz="1800" dirty="0"/>
              <a:t>, с помощью которого актёр выводит на сцене своего персонажа; грим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кэсё</a:t>
            </a:r>
            <a:r>
              <a:rPr lang="ru-RU" sz="1800" dirty="0"/>
              <a:t>, привносящий необходимую стилистику персонажу, делая его легко узнаваемым даже для не искушённых в театральном искусстве зрителей. Рисовая пудра используется для белой основы грима, в то время как </a:t>
            </a:r>
            <a:r>
              <a:rPr lang="ru-RU" sz="1800" dirty="0" err="1"/>
              <a:t>кумадори</a:t>
            </a:r>
            <a:r>
              <a:rPr lang="ru-RU" sz="1800" dirty="0"/>
              <a:t> подчеркивает или усиливает черты лица актёра, для создания «маски» животного или сверхъестественного существа.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300" y="0"/>
            <a:ext cx="3952644" cy="671065"/>
          </a:xfrm>
        </p:spPr>
        <p:txBody>
          <a:bodyPr>
            <a:normAutofit/>
          </a:bodyPr>
          <a:lstStyle/>
          <a:p>
            <a:r>
              <a:rPr lang="ru-RU" dirty="0" smtClean="0"/>
              <a:t>Элементы кабуки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024336" cy="52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Танюшка\AppData\Local\Microsoft\Windows\Temporary Internet Files\Content.IE5\RAW95D89\MC900187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930679"/>
            <a:ext cx="1132027" cy="19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Танюшка\AppData\Local\Microsoft\Windows\Temporary Internet Files\Content.IE5\RAW95D89\MC900187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2027" cy="19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8059"/>
            <a:ext cx="3672408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6777317" cy="496855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Уникальность искусства Кабуки состоит в том, что все женские роли исполняются актерами-мужчинами. Впервые попав на спектакль театра Кабуки, в первые минуты начинаешь ощущать себя несколько странно. </a:t>
            </a:r>
            <a:endParaRPr lang="ru-RU" dirty="0" smtClean="0"/>
          </a:p>
          <a:p>
            <a:r>
              <a:rPr lang="ru-RU" dirty="0"/>
              <a:t>Актёры передвигаются по сцене в позах скрученного артритом человека, причем эти позы требуют изрядной выносливости; они строят такие гримасы, что невольно начинаешь думать: уж не съели ли они все разом перед спектаклем порченого продукта? Актёры Кабуки великолепно владеют мышцами лица и «умеют рассказывать лицом». Иногда это выглядит жутковато. Так, безумный герой обязан выпучить глаза, перекосить рот и далее по законам жанра</a:t>
            </a:r>
          </a:p>
        </p:txBody>
      </p:sp>
    </p:spTree>
    <p:extLst>
      <p:ext uri="{BB962C8B-B14F-4D97-AF65-F5344CB8AC3E}">
        <p14:creationId xmlns:p14="http://schemas.microsoft.com/office/powerpoint/2010/main" val="28584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3672526" cy="7829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http://ru.wikipedia.org/wiki/</a:t>
            </a:r>
            <a:r>
              <a:rPr lang="ru-RU" dirty="0" smtClean="0">
                <a:hlinkClick r:id="rId2"/>
              </a:rPr>
              <a:t>Кабуки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go.mail.ru/search_images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http://shkolazhizni.ru/archive/0/n-33229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6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smtClean="0"/>
              <a:t>Кабуки</a:t>
            </a:r>
            <a:endParaRPr lang="ru-RU" dirty="0" smtClean="0"/>
          </a:p>
          <a:p>
            <a:r>
              <a:rPr lang="ru-RU" dirty="0" smtClean="0"/>
              <a:t>2.Период </a:t>
            </a:r>
            <a:r>
              <a:rPr lang="ru-RU" dirty="0" err="1"/>
              <a:t>Эдо</a:t>
            </a:r>
            <a:r>
              <a:rPr lang="ru-RU" dirty="0"/>
              <a:t> (1603—1868</a:t>
            </a:r>
            <a:r>
              <a:rPr lang="ru-RU" dirty="0" smtClean="0"/>
              <a:t>)</a:t>
            </a:r>
          </a:p>
          <a:p>
            <a:r>
              <a:rPr lang="ru-RU" dirty="0" smtClean="0"/>
              <a:t>3.Период </a:t>
            </a:r>
            <a:r>
              <a:rPr lang="ru-RU" dirty="0" err="1"/>
              <a:t>Мэйдзи</a:t>
            </a:r>
            <a:r>
              <a:rPr lang="ru-RU" dirty="0"/>
              <a:t> (1868—1912</a:t>
            </a:r>
            <a:r>
              <a:rPr lang="ru-RU" dirty="0" smtClean="0"/>
              <a:t>)</a:t>
            </a:r>
          </a:p>
          <a:p>
            <a:r>
              <a:rPr lang="ru-RU" dirty="0"/>
              <a:t>4. Кабуки в наши </a:t>
            </a:r>
            <a:r>
              <a:rPr lang="ru-RU" dirty="0" smtClean="0"/>
              <a:t>дни</a:t>
            </a:r>
          </a:p>
          <a:p>
            <a:r>
              <a:rPr lang="ru-RU" dirty="0" smtClean="0"/>
              <a:t>5.Выводы</a:t>
            </a:r>
          </a:p>
          <a:p>
            <a:r>
              <a:rPr lang="ru-RU" dirty="0" smtClean="0"/>
              <a:t>6.Литература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-459432"/>
            <a:ext cx="7024744" cy="1143000"/>
          </a:xfrm>
        </p:spPr>
        <p:txBody>
          <a:bodyPr/>
          <a:lstStyle/>
          <a:p>
            <a:r>
              <a:rPr lang="ru-RU" dirty="0" smtClean="0"/>
              <a:t>Кабуки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6120680" cy="24482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один из видов традиционного театра Японии. Представляет собой синтез пения, музыки, танца и драмы, исполнители используют сложный грим и костюмы с большой символической нагрузкой.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4896544" cy="300787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7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Танюшка\AppData\Local\Microsoft\Windows\Temporary Internet Files\Content.IE5\U4EQ5W2E\MC9001874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9" y="4797152"/>
            <a:ext cx="1567282" cy="18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4248472" cy="565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492896"/>
            <a:ext cx="3600400" cy="7406974"/>
          </a:xfrm>
        </p:spPr>
        <p:txBody>
          <a:bodyPr/>
          <a:lstStyle/>
          <a:p>
            <a:r>
              <a:rPr lang="ru-RU" dirty="0"/>
              <a:t>Основоположница театра кабуки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Идзумо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-но Окуни</a:t>
            </a:r>
          </a:p>
        </p:txBody>
      </p:sp>
      <p:pic>
        <p:nvPicPr>
          <p:cNvPr id="3076" name="Picture 4" descr="C:\Users\Танюшка\AppData\Local\Microsoft\Windows\Temporary Internet Files\Content.IE5\US0AHMQO\MC9001873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84" y="5118423"/>
            <a:ext cx="1793138" cy="17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34" y="1112296"/>
            <a:ext cx="5148064" cy="344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384376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(1603—1868)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87" y="1602519"/>
            <a:ext cx="3240360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Женщины исполняли женские и мужские роли в комических пьесках, сюжетами которых служили случаи из повседневной жизни. Новый жанр быстро стал </a:t>
            </a:r>
            <a:r>
              <a:rPr lang="ru-RU" dirty="0" smtClean="0"/>
              <a:t>популярен.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847487"/>
            <a:ext cx="4427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Изначально, кабуки представлял собой в большой степени грубые и неприличные постановки; многие актрисы вели аморальный образ жизни. </a:t>
            </a:r>
            <a:endParaRPr lang="ru-RU" i="1" dirty="0"/>
          </a:p>
        </p:txBody>
      </p:sp>
      <p:pic>
        <p:nvPicPr>
          <p:cNvPr id="1028" name="Picture 4" descr="C:\Users\Танюшка\AppData\Local\Microsoft\Windows\Temporary Internet Files\Content.IE5\U4EQ5W2E\MC9001873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47" y="4941168"/>
            <a:ext cx="152538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04" y="1052735"/>
            <a:ext cx="4243827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459432"/>
            <a:ext cx="3600518" cy="1105192"/>
          </a:xfrm>
        </p:spPr>
        <p:txBody>
          <a:bodyPr/>
          <a:lstStyle/>
          <a:p>
            <a:r>
              <a:rPr lang="ru-RU" dirty="0" smtClean="0"/>
              <a:t>Период </a:t>
            </a:r>
            <a:r>
              <a:rPr lang="ru-RU" dirty="0" err="1" smtClean="0"/>
              <a:t>Эдо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7"/>
            <a:ext cx="4320481" cy="60486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виду большой популярности кабуки, место женщин-исполнительниц ролей заняли юноши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/>
              <a:t> </a:t>
            </a:r>
            <a:r>
              <a:rPr lang="ru-RU" dirty="0" smtClean="0"/>
              <a:t>Вместе </a:t>
            </a:r>
            <a:r>
              <a:rPr lang="ru-RU" dirty="0"/>
              <a:t>с этим изменился и характер постановок — больше внимания уделялось драматическому искусству, нежели танцу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/>
              <a:t> Однако, это мало повлияло на нравственную сторону представлений, к тому же юноши-актёры были не менее доступны для публики, чем их предшественницы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Танюшка\AppData\Local\Microsoft\Windows\Temporary Internet Files\Content.IE5\U4EQ5W2E\MC9001873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" y="4993123"/>
            <a:ext cx="1067105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345638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Период </a:t>
            </a:r>
            <a:r>
              <a:rPr lang="ru-RU" dirty="0" err="1" smtClean="0"/>
              <a:t>Эдо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052736"/>
            <a:ext cx="4176464" cy="5256584"/>
          </a:xfrm>
        </p:spPr>
        <p:txBody>
          <a:bodyPr>
            <a:normAutofit fontScale="92500"/>
          </a:bodyPr>
          <a:lstStyle/>
          <a:p>
            <a:r>
              <a:rPr lang="ru-RU" dirty="0"/>
              <a:t>Представления </a:t>
            </a:r>
            <a:r>
              <a:rPr lang="ru-RU" dirty="0" smtClean="0"/>
              <a:t>юношей зачастую </a:t>
            </a:r>
            <a:r>
              <a:rPr lang="ru-RU" dirty="0"/>
              <a:t>прерывались дебошами, что заставило </a:t>
            </a:r>
            <a:r>
              <a:rPr lang="ru-RU" dirty="0" err="1"/>
              <a:t>сёгунат</a:t>
            </a:r>
            <a:r>
              <a:rPr lang="ru-RU" dirty="0"/>
              <a:t> запретить выступления юношей на сцене кабуки в 1652 году.</a:t>
            </a:r>
          </a:p>
          <a:p>
            <a:endParaRPr lang="ru-RU" dirty="0"/>
          </a:p>
          <a:p>
            <a:r>
              <a:rPr lang="ru-RU" dirty="0"/>
              <a:t>С 1653 года в труппах кабуки могли выступать только зрелые мужчины, что привело к развитию утончённого, глубоко стилизованного вида кабуки — яро-кабуки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8" y="620688"/>
            <a:ext cx="3718600" cy="56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Танюшка\AppData\Local\Microsoft\Windows\Temporary Internet Files\Content.IE5\J6H1TI93\MC9001873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87" y="0"/>
            <a:ext cx="1793138" cy="17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3168352" cy="5992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Период </a:t>
            </a:r>
            <a:r>
              <a:rPr lang="ru-RU" sz="3200" dirty="0" err="1" smtClean="0"/>
              <a:t>Эдо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734630" y="1556792"/>
            <a:ext cx="3300573" cy="4392488"/>
          </a:xfrm>
        </p:spPr>
        <p:txBody>
          <a:bodyPr>
            <a:normAutofit/>
          </a:bodyPr>
          <a:lstStyle/>
          <a:p>
            <a:r>
              <a:rPr lang="ru-RU" sz="2400" dirty="0"/>
              <a:t>Практически до сего дня все роли кабуки исполняются мужчинами. Актёры, специализирующиеся на исполнении женских ролей, называются </a:t>
            </a:r>
            <a:r>
              <a:rPr lang="ru-RU" sz="2400" dirty="0" err="1"/>
              <a:t>оннагата</a:t>
            </a:r>
            <a:r>
              <a:rPr lang="ru-RU" sz="2400" dirty="0"/>
              <a:t> или </a:t>
            </a:r>
            <a:r>
              <a:rPr lang="ru-RU" sz="2400" dirty="0" err="1"/>
              <a:t>ояма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579"/>
            <a:ext cx="4427215" cy="66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Танюшка\AppData\Local\Microsoft\Windows\Temporary Internet Files\Content.IE5\US0AHMQO\MC9001873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50" y="4928864"/>
            <a:ext cx="1379830" cy="19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560"/>
            <a:ext cx="4176582" cy="11051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Мэйдзи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(1868—1912)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4104456" cy="4824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 началом реставрации </a:t>
            </a:r>
            <a:r>
              <a:rPr lang="ru-RU" dirty="0" err="1"/>
              <a:t>Мэйдзи</a:t>
            </a:r>
            <a:r>
              <a:rPr lang="ru-RU" dirty="0"/>
              <a:t>, изменившей ход исторического развития Японии, во всех областях жизни общества началась широкая полоса заимствований опыта европейских стран. В этой ситуации искусству кабуки грозило разрушение.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7147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Танюшка\AppData\Local\Microsoft\Windows\Temporary Internet Files\Content.IE5\RAW95D89\MC9001874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22799"/>
            <a:ext cx="1642262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798</TotalTime>
  <Words>791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Развитие театра                    в Японии</vt:lpstr>
      <vt:lpstr>План</vt:lpstr>
      <vt:lpstr>Кабуки</vt:lpstr>
      <vt:lpstr>Презентация PowerPoint</vt:lpstr>
      <vt:lpstr>Период Эдо (1603—1868)</vt:lpstr>
      <vt:lpstr>Период Эдо</vt:lpstr>
      <vt:lpstr>Период Эдо</vt:lpstr>
      <vt:lpstr>Период Эдо</vt:lpstr>
      <vt:lpstr>Период Мэйдзи (1868—1912)</vt:lpstr>
      <vt:lpstr>Период Мэйдзи</vt:lpstr>
      <vt:lpstr>Период Мэйдзи </vt:lpstr>
      <vt:lpstr> Периоды Тайсё (1912—1926) и   Сёва (1926—1989)</vt:lpstr>
      <vt:lpstr>Периоды Тайсё и Сёва</vt:lpstr>
      <vt:lpstr>Периоды Тайсё и Сёва</vt:lpstr>
      <vt:lpstr>Кабуки в наши дни</vt:lpstr>
      <vt:lpstr>Элементы кабуки</vt:lpstr>
      <vt:lpstr>Элементы кабуки</vt:lpstr>
      <vt:lpstr>Выводы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театра в Японии</dc:title>
  <dc:creator>Танюшка</dc:creator>
  <cp:lastModifiedBy>Танюшка</cp:lastModifiedBy>
  <cp:revision>26</cp:revision>
  <dcterms:created xsi:type="dcterms:W3CDTF">2012-04-15T09:21:26Z</dcterms:created>
  <dcterms:modified xsi:type="dcterms:W3CDTF">2012-04-16T11:29:56Z</dcterms:modified>
</cp:coreProperties>
</file>