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00298" y="3045460"/>
            <a:ext cx="4143404" cy="152654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Презентацию сделала</a:t>
            </a:r>
            <a:br>
              <a:rPr lang="ru-RU" dirty="0" smtClean="0"/>
            </a:br>
            <a:r>
              <a:rPr lang="ru-RU" dirty="0" smtClean="0"/>
              <a:t>ученица 6(10) класса</a:t>
            </a:r>
            <a:br>
              <a:rPr lang="ru-RU" dirty="0" smtClean="0"/>
            </a:br>
            <a:r>
              <a:rPr lang="ru-RU" dirty="0" err="1" smtClean="0"/>
              <a:t>Фонтанского</a:t>
            </a:r>
            <a:r>
              <a:rPr lang="ru-RU" dirty="0" smtClean="0"/>
              <a:t> УВК</a:t>
            </a:r>
            <a:br>
              <a:rPr lang="ru-RU" dirty="0" smtClean="0"/>
            </a:br>
            <a:r>
              <a:rPr lang="ru-RU" dirty="0" smtClean="0"/>
              <a:t>«ООШ </a:t>
            </a:r>
            <a:r>
              <a:rPr lang="uk-UA" dirty="0" smtClean="0"/>
              <a:t>І-ІІІ</a:t>
            </a:r>
            <a:r>
              <a:rPr lang="ru-RU" dirty="0" smtClean="0"/>
              <a:t> </a:t>
            </a:r>
            <a:r>
              <a:rPr lang="ru-RU" dirty="0" err="1" smtClean="0"/>
              <a:t>ступеней-гимназия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Чечет  Алина</a:t>
            </a:r>
            <a:br>
              <a:rPr lang="ru-RU" dirty="0" smtClean="0"/>
            </a:br>
            <a:r>
              <a:rPr lang="ru-RU" dirty="0" smtClean="0"/>
              <a:t>Учитель: </a:t>
            </a:r>
            <a:r>
              <a:rPr lang="ru-RU" dirty="0" err="1" smtClean="0"/>
              <a:t>Островерхова</a:t>
            </a:r>
            <a:r>
              <a:rPr lang="ru-RU" dirty="0" smtClean="0"/>
              <a:t> Э.А.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по теме:</a:t>
            </a:r>
            <a:b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«Ротонда»</a:t>
            </a:r>
            <a:endParaRPr lang="ru-RU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Рото́нда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(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итал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 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rotonda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от лат. 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rotundus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— круглый) — круглая в плане постройка, обычно увенчанная куполом. По периметру ротонды часто расположены колонны.</a:t>
            </a:r>
          </a:p>
          <a:p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Форму ротонды имеют древнегреческие толосы и 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моноптеры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некоторые древнеримские храмы (например, Пантеон) и мавзолеи, баптистерии, отдельные христианские церкви (в основном, романского стиля, эпохи Возрождения и в стиле 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классицзма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), залы, с XVIII в. — парковые павильоны и беседки.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Ротонда</a:t>
            </a:r>
            <a:endParaRPr lang="ru-RU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220px-Bodleian_Libra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143380"/>
            <a:ext cx="1928826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b4-1-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071942"/>
            <a:ext cx="3333750" cy="2381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Парк_Толстого_-_Ротонд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000504"/>
            <a:ext cx="2071684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500034" y="1357298"/>
            <a:ext cx="8229600" cy="4075176"/>
          </a:xfrm>
        </p:spPr>
        <p:txBody>
          <a:bodyPr/>
          <a:lstStyle/>
          <a:p>
            <a:pPr algn="l"/>
            <a:r>
              <a:rPr lang="ru-RU" sz="1800" b="1" i="1" dirty="0" smtClean="0"/>
              <a:t>В древнерусском зодчестве</a:t>
            </a:r>
          </a:p>
          <a:p>
            <a:pPr algn="l">
              <a:buBlip>
                <a:blip r:embed="rId2"/>
              </a:buBlip>
            </a:pPr>
            <a:r>
              <a:rPr lang="ru-RU" sz="1800" i="1" dirty="0" smtClean="0"/>
              <a:t>В Смоленске обнаружены остатки ротонды диаметром около 18 м с        четырьмя довольно тесно поставленными в центре столбами. Это так называемая церковь «Немецкой Богородицы», построенная во второй половине XII в. по заказу иноземных купцов, живших в Смоленске.</a:t>
            </a:r>
          </a:p>
          <a:p>
            <a:pPr algn="l">
              <a:buBlip>
                <a:blip r:embed="rId2"/>
              </a:buBlip>
            </a:pPr>
            <a:r>
              <a:rPr lang="ru-RU" sz="1800" i="1" dirty="0" smtClean="0"/>
              <a:t>Храмы-ротонды сооружались преимущественно в Южной Руси — Киеве, Галиче, Перемышле, Владимире-Волынском, Львове. Небольшие ротонды ХІІІ — </a:t>
            </a:r>
            <a:r>
              <a:rPr lang="ru-RU" sz="1800" i="1" dirty="0" err="1" smtClean="0"/>
              <a:t>нач</a:t>
            </a:r>
            <a:r>
              <a:rPr lang="ru-RU" sz="1800" i="1" dirty="0" smtClean="0"/>
              <a:t>. XIV вв. сохранились в Ужгороде, </a:t>
            </a:r>
            <a:r>
              <a:rPr lang="ru-RU" sz="1800" i="1" dirty="0" err="1" smtClean="0"/>
              <a:t>Столпье</a:t>
            </a:r>
            <a:r>
              <a:rPr lang="ru-RU" sz="1800" i="1" dirty="0" smtClean="0"/>
              <a:t>, Нижанковичах и </a:t>
            </a:r>
            <a:r>
              <a:rPr lang="ru-RU" sz="1800" i="1" dirty="0" err="1" smtClean="0"/>
              <a:t>Черниховцах</a:t>
            </a:r>
            <a:r>
              <a:rPr lang="ru-RU" sz="1800" i="1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424px-Roma-tempiettobramante01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857628"/>
            <a:ext cx="2500330" cy="2857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28596" y="1357298"/>
            <a:ext cx="8229600" cy="4075176"/>
          </a:xfrm>
        </p:spPr>
        <p:txBody>
          <a:bodyPr/>
          <a:lstStyle/>
          <a:p>
            <a:pPr algn="l"/>
            <a:r>
              <a:rPr lang="ru-RU" sz="1800" b="1" i="1" dirty="0" smtClean="0">
                <a:latin typeface="Constantia" pitchFamily="18" charset="0"/>
              </a:rPr>
              <a:t>В Московском государстве допетровского периода</a:t>
            </a:r>
          </a:p>
          <a:p>
            <a:pPr algn="l"/>
            <a:r>
              <a:rPr lang="ru-RU" sz="1800" i="1" dirty="0" smtClean="0">
                <a:latin typeface="Constantia" pitchFamily="18" charset="0"/>
              </a:rPr>
              <a:t>О том, что приглашённые на Русь итальянские зодчие тоже строили ротонды, стало ясно после того, как началом XVI века был датирован существующий собор Высокопетровского монастыря(арх. Алевиз Новый).</a:t>
            </a:r>
          </a:p>
          <a:p>
            <a:pPr algn="l"/>
            <a:r>
              <a:rPr lang="ru-RU" sz="1800" i="1" dirty="0" smtClean="0">
                <a:latin typeface="Constantia" pitchFamily="18" charset="0"/>
              </a:rPr>
              <a:t>Собор Воскресенского </a:t>
            </a:r>
            <a:r>
              <a:rPr lang="ru-RU" sz="1800" i="1" dirty="0" err="1" smtClean="0">
                <a:latin typeface="Constantia" pitchFamily="18" charset="0"/>
              </a:rPr>
              <a:t>Новоиерусалимского</a:t>
            </a:r>
            <a:r>
              <a:rPr lang="ru-RU" sz="1800" i="1" dirty="0" smtClean="0">
                <a:latin typeface="Constantia" pitchFamily="18" charset="0"/>
              </a:rPr>
              <a:t> монастыря, представляющий собор </a:t>
            </a:r>
            <a:r>
              <a:rPr lang="ru-RU" sz="1800" i="1" dirty="0" err="1" smtClean="0">
                <a:latin typeface="Constantia" pitchFamily="18" charset="0"/>
              </a:rPr>
              <a:t>полуротонду</a:t>
            </a:r>
            <a:r>
              <a:rPr lang="ru-RU" sz="1800" i="1" dirty="0" smtClean="0">
                <a:latin typeface="Constantia" pitchFamily="18" charset="0"/>
              </a:rPr>
              <a:t>, построен по приказу патриарха Никона в подражание иерусалимскому храму Гроба Господня.</a:t>
            </a:r>
          </a:p>
          <a:p>
            <a:endParaRPr lang="ru-RU" dirty="0"/>
          </a:p>
        </p:txBody>
      </p:sp>
      <p:pic>
        <p:nvPicPr>
          <p:cNvPr id="4" name="Рисунок 3" descr="659px-VysokopetrovskyMonastery_StPe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857628"/>
            <a:ext cx="3347720" cy="2757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50px-New_Jerusalem_belf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571876"/>
            <a:ext cx="2786050" cy="3071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28596" y="1357298"/>
            <a:ext cx="8229600" cy="4075176"/>
          </a:xfrm>
        </p:spPr>
        <p:txBody>
          <a:bodyPr>
            <a:noAutofit/>
          </a:bodyPr>
          <a:lstStyle/>
          <a:p>
            <a:pPr algn="l"/>
            <a:r>
              <a:rPr lang="ru-RU" sz="1200" b="1" i="1" dirty="0" smtClean="0">
                <a:latin typeface="Constantia" pitchFamily="18" charset="0"/>
              </a:rPr>
              <a:t>Петровский период</a:t>
            </a:r>
          </a:p>
          <a:p>
            <a:pPr algn="l"/>
            <a:r>
              <a:rPr lang="ru-RU" sz="1200" i="1" dirty="0" smtClean="0">
                <a:latin typeface="Constantia" pitchFamily="18" charset="0"/>
              </a:rPr>
              <a:t>Наиболее ранняя из дошедших до настоящего времени от всей 1-й половины XVIII века ротонд — Церковь Рождества Богородицы в подмосковном </a:t>
            </a:r>
            <a:r>
              <a:rPr lang="ru-RU" sz="1200" i="1" dirty="0" err="1" smtClean="0">
                <a:latin typeface="Constantia" pitchFamily="18" charset="0"/>
              </a:rPr>
              <a:t>Подмоклове</a:t>
            </a:r>
            <a:r>
              <a:rPr lang="ru-RU" sz="1200" i="1" dirty="0" smtClean="0">
                <a:latin typeface="Constantia" pitchFamily="18" charset="0"/>
              </a:rPr>
              <a:t>.</a:t>
            </a:r>
          </a:p>
          <a:p>
            <a:pPr algn="l"/>
            <a:r>
              <a:rPr lang="ru-RU" sz="1200" b="1" i="1" dirty="0" smtClean="0">
                <a:latin typeface="Constantia" pitchFamily="18" charset="0"/>
              </a:rPr>
              <a:t>В </a:t>
            </a:r>
            <a:r>
              <a:rPr lang="ru-RU" sz="1200" i="1" dirty="0" err="1" smtClean="0">
                <a:latin typeface="Constantia" pitchFamily="18" charset="0"/>
              </a:rPr>
              <a:t>послепетровском</a:t>
            </a:r>
            <a:r>
              <a:rPr lang="ru-RU" sz="1200" b="1" i="1" dirty="0" smtClean="0">
                <a:latin typeface="Constantia" pitchFamily="18" charset="0"/>
              </a:rPr>
              <a:t> зодчестве</a:t>
            </a:r>
          </a:p>
          <a:p>
            <a:pPr algn="l"/>
            <a:r>
              <a:rPr lang="ru-RU" sz="1200" i="1" dirty="0" smtClean="0">
                <a:latin typeface="Constantia" pitchFamily="18" charset="0"/>
              </a:rPr>
              <a:t>В Санкт-Петербурге в форме ротонды выстроена, например, Троицкая церковь.</a:t>
            </a:r>
          </a:p>
          <a:p>
            <a:pPr algn="l"/>
            <a:r>
              <a:rPr lang="ru-RU" sz="1200" i="1" dirty="0" smtClean="0">
                <a:latin typeface="Constantia" pitchFamily="18" charset="0"/>
              </a:rPr>
              <a:t>Из архитектуры XIX века известна стальная ротонда Шухова с висячими перекрытиями-оболочками.</a:t>
            </a:r>
          </a:p>
          <a:p>
            <a:pPr algn="l"/>
            <a:r>
              <a:rPr lang="ru-RU" sz="1200" i="1" dirty="0" smtClean="0">
                <a:latin typeface="Constantia" pitchFamily="18" charset="0"/>
              </a:rPr>
              <a:t>В Москве форму ротонды имеют наземные павильоны некоторых станций метрополитена (Университет, ВДНХ, Рижская, Алексеевская, Парк культуры и др.).</a:t>
            </a:r>
          </a:p>
          <a:p>
            <a:pPr algn="l"/>
            <a:r>
              <a:rPr lang="ru-RU" sz="1200" i="1" dirty="0" smtClean="0">
                <a:latin typeface="Constantia" pitchFamily="18" charset="0"/>
              </a:rPr>
              <a:t>Также в г. Воронеже находится памятник Ротонда - остатки </a:t>
            </a:r>
            <a:r>
              <a:rPr lang="ru-RU" sz="1200" i="1" dirty="0" err="1" smtClean="0">
                <a:latin typeface="Constantia" pitchFamily="18" charset="0"/>
              </a:rPr>
              <a:t>разбомбленого</a:t>
            </a:r>
            <a:r>
              <a:rPr lang="ru-RU" sz="1200" i="1" dirty="0" smtClean="0">
                <a:latin typeface="Constantia" pitchFamily="18" charset="0"/>
              </a:rPr>
              <a:t> в годы Великой Отечественной Войны вестибюля детской областной больницы, на ул. Бурденко.</a:t>
            </a:r>
          </a:p>
          <a:p>
            <a:pPr algn="l"/>
            <a:r>
              <a:rPr lang="ru-RU" sz="1200" i="1" dirty="0" smtClean="0">
                <a:latin typeface="Constantia" pitchFamily="18" charset="0"/>
              </a:rPr>
              <a:t>В Перми одним из «символов города» является ротонда в городском саду (1824 г., архитектор Иван </a:t>
            </a:r>
            <a:r>
              <a:rPr lang="ru-RU" sz="1200" i="1" dirty="0" err="1" smtClean="0">
                <a:latin typeface="Constantia" pitchFamily="18" charset="0"/>
              </a:rPr>
              <a:t>Свиязев</a:t>
            </a:r>
            <a:r>
              <a:rPr lang="ru-RU" sz="1200" i="1" dirty="0" smtClean="0">
                <a:latin typeface="Constantia" pitchFamily="18" charset="0"/>
              </a:rPr>
              <a:t>, ул. Сибирская, 41)</a:t>
            </a:r>
          </a:p>
          <a:p>
            <a:pPr algn="l"/>
            <a:r>
              <a:rPr lang="ru-RU" sz="1200" i="1" dirty="0" smtClean="0">
                <a:latin typeface="Constantia" pitchFamily="18" charset="0"/>
              </a:rPr>
              <a:t>В Новомосковске одной из достопримечательностей является ротонда на Комсомольской улице.</a:t>
            </a:r>
          </a:p>
          <a:p>
            <a:pPr algn="l"/>
            <a:r>
              <a:rPr lang="ru-RU" sz="1200" i="1" dirty="0" smtClean="0">
                <a:latin typeface="Constantia" pitchFamily="18" charset="0"/>
              </a:rPr>
              <a:t>В Тюмени находится единственный в Сибири храм-ротонда — </a:t>
            </a:r>
            <a:r>
              <a:rPr lang="ru-RU" sz="1200" i="1" dirty="0" err="1" smtClean="0">
                <a:latin typeface="Constantia" pitchFamily="18" charset="0"/>
              </a:rPr>
              <a:t>Всехсвятская</a:t>
            </a:r>
            <a:r>
              <a:rPr lang="ru-RU" sz="1200" i="1" dirty="0" smtClean="0">
                <a:latin typeface="Constantia" pitchFamily="18" charset="0"/>
              </a:rPr>
              <a:t> церковь</a:t>
            </a:r>
            <a:r>
              <a:rPr lang="ru-RU" sz="1200" i="1" baseline="30000" dirty="0" smtClean="0">
                <a:latin typeface="Constantia" pitchFamily="18" charset="0"/>
              </a:rPr>
              <a:t>[</a:t>
            </a:r>
            <a:r>
              <a:rPr lang="ru-RU" sz="1200" i="1" dirty="0" smtClean="0">
                <a:latin typeface="Constantia" pitchFamily="18" charset="0"/>
              </a:rPr>
              <a:t>.</a:t>
            </a:r>
          </a:p>
          <a:p>
            <a:pPr algn="l"/>
            <a:r>
              <a:rPr lang="ru-RU" sz="1200" i="1" dirty="0" smtClean="0">
                <a:latin typeface="Constantia" pitchFamily="18" charset="0"/>
              </a:rPr>
              <a:t>В городе Боровске Калужской области на центральной городской площади установлена ротонда-беседка. Эта ротонда воздвигнута на месте разрушенного храма.</a:t>
            </a:r>
          </a:p>
          <a:p>
            <a:pPr algn="l"/>
            <a:r>
              <a:rPr lang="ru-RU" sz="1200" i="1" dirty="0" smtClean="0">
                <a:latin typeface="Constantia" pitchFamily="18" charset="0"/>
              </a:rPr>
              <a:t>В Волгограде ротонда расположена на центральной набережной города.</a:t>
            </a:r>
          </a:p>
          <a:p>
            <a:pPr algn="l"/>
            <a:r>
              <a:rPr lang="ru-RU" sz="1200" i="1" dirty="0" smtClean="0">
                <a:latin typeface="Constantia" pitchFamily="18" charset="0"/>
              </a:rPr>
              <a:t>В Саратове ротонда расположена на набережной города.</a:t>
            </a:r>
          </a:p>
          <a:p>
            <a:pPr algn="l"/>
            <a:r>
              <a:rPr lang="ru-RU" sz="1200" i="1" dirty="0" smtClean="0">
                <a:latin typeface="Constantia" pitchFamily="18" charset="0"/>
              </a:rPr>
              <a:t>В Торжке ротонда расположена в центре города на набережной.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Ц._Пресвятой_трои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71612"/>
            <a:ext cx="4429156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800px-Membrane_Roof_and_Tensile_Lattice_Shell_of_Shukhov_Rotunda_18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571612"/>
            <a:ext cx="3286148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rrrrrrrrrrrrrrrrrrrrrr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rrrrrrrrrrrrrrrrrrrrrrr</Template>
  <TotalTime>27</TotalTime>
  <Words>58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rrrrrrrrrrrrrrrrrrrrrrr</vt:lpstr>
      <vt:lpstr>Работа по теме: «Ротонда»</vt:lpstr>
      <vt:lpstr>Ротонда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по теме: «Ротонда»</dc:title>
  <dc:creator>Admin</dc:creator>
  <cp:lastModifiedBy>1</cp:lastModifiedBy>
  <cp:revision>3</cp:revision>
  <dcterms:created xsi:type="dcterms:W3CDTF">2012-09-18T12:24:29Z</dcterms:created>
  <dcterms:modified xsi:type="dcterms:W3CDTF">2012-10-03T09:26:11Z</dcterms:modified>
</cp:coreProperties>
</file>