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676400"/>
            <a:ext cx="4390256" cy="1524000"/>
          </a:xfrm>
        </p:spPr>
        <p:txBody>
          <a:bodyPr>
            <a:normAutofit/>
          </a:bodyPr>
          <a:lstStyle/>
          <a:p>
            <a:r>
              <a:rPr lang="ru-RU" dirty="0"/>
              <a:t>Дизайн освещения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5091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Работу выполнил ученик 10-а класса</a:t>
            </a:r>
          </a:p>
          <a:p>
            <a:pPr algn="r"/>
            <a:r>
              <a:rPr lang="ru-RU" sz="1800" dirty="0" smtClean="0"/>
              <a:t> </a:t>
            </a:r>
            <a:r>
              <a:rPr lang="ru-RU" sz="1800" dirty="0" err="1" smtClean="0"/>
              <a:t>Гиниятуллин</a:t>
            </a:r>
            <a:r>
              <a:rPr lang="ru-RU" sz="1800" dirty="0" smtClean="0"/>
              <a:t> Владислав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4443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Подвесной светильник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1"/>
            <a:ext cx="3960440" cy="264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05064"/>
            <a:ext cx="7143750" cy="27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86" y="1124744"/>
            <a:ext cx="360538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/>
              <a:t>Кувшинчик со светом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340768"/>
            <a:ext cx="36004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Молодой </a:t>
            </a:r>
            <a:r>
              <a:rPr lang="ru-RU" dirty="0"/>
              <a:t>дизайнер из Норвегии предлагает хранить памятные безделушки... в стеклянных банках. Встроенный источник мягкого рассеянного света превращает каждую из них в необычный и очень милый светильник.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9" y="980728"/>
            <a:ext cx="3847967" cy="28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8711"/>
            <a:ext cx="3816424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День влюбленных: </a:t>
            </a:r>
            <a:r>
              <a:rPr lang="ru-RU" dirty="0" err="1"/>
              <a:t>СВЕТлые</a:t>
            </a:r>
            <a:r>
              <a:rPr lang="ru-RU" dirty="0"/>
              <a:t> подарки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340768"/>
            <a:ext cx="3275856" cy="327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95636"/>
            <a:ext cx="2591197" cy="48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Светильник из песка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091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74509"/>
            <a:ext cx="3183492" cy="318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4004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323773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Настольная версия светильника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588869"/>
            <a:ext cx="21272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Светильники похожи на плоды пустынных растений, иссушенные палящим </a:t>
            </a:r>
            <a:r>
              <a:rPr lang="ru-RU" dirty="0" smtClean="0"/>
              <a:t>солнцем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Таяние льдов и восход солнца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8641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9424"/>
            <a:ext cx="3004217" cy="300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04" y="1844824"/>
            <a:ext cx="2985120" cy="29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4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Чашечку кофе?..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6" y="1124745"/>
            <a:ext cx="263006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073524" cy="307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07300"/>
            <a:ext cx="24842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03" y="2734697"/>
            <a:ext cx="2845203" cy="37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" y="52965"/>
            <a:ext cx="8229600" cy="1143000"/>
          </a:xfrm>
        </p:spPr>
        <p:txBody>
          <a:bodyPr/>
          <a:lstStyle/>
          <a:p>
            <a:r>
              <a:rPr lang="ru-RU" dirty="0"/>
              <a:t>Вязаные светильники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64" y="2132856"/>
            <a:ext cx="3124466" cy="372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50" y="980728"/>
            <a:ext cx="3102169" cy="413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09" y="0"/>
            <a:ext cx="8229600" cy="1143000"/>
          </a:xfrm>
        </p:spPr>
        <p:txBody>
          <a:bodyPr/>
          <a:lstStyle/>
          <a:p>
            <a:r>
              <a:rPr lang="ru-RU" dirty="0"/>
              <a:t>Надувные светильники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" y="1700808"/>
            <a:ext cx="313618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12524"/>
            <a:ext cx="4176464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06" y="4293096"/>
            <a:ext cx="4468238" cy="258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Небесные светила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563888" cy="313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67" y="4181306"/>
            <a:ext cx="3317405" cy="248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73140"/>
            <a:ext cx="3247865" cy="324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Зеленая лампа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Светильники </a:t>
            </a:r>
            <a:r>
              <a:rPr lang="ru-RU" dirty="0"/>
              <a:t>из картона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6" y="4221088"/>
            <a:ext cx="3423654" cy="25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65895"/>
            <a:ext cx="3577580" cy="268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Бумажные «грезы»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" y="1484784"/>
            <a:ext cx="4350149" cy="23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91372"/>
            <a:ext cx="2922004" cy="292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05616"/>
            <a:ext cx="4469237" cy="297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33</TotalTime>
  <Words>91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Urban Pop</vt:lpstr>
      <vt:lpstr>Дизайн освещения</vt:lpstr>
      <vt:lpstr>Таяние льдов и восход солнца</vt:lpstr>
      <vt:lpstr>Чашечку кофе?..</vt:lpstr>
      <vt:lpstr>Вязаные светильники</vt:lpstr>
      <vt:lpstr>Надувные светильники</vt:lpstr>
      <vt:lpstr>Небесные светила </vt:lpstr>
      <vt:lpstr>Зеленая лампа</vt:lpstr>
      <vt:lpstr>Светильники из картона</vt:lpstr>
      <vt:lpstr>Бумажные «грезы»</vt:lpstr>
      <vt:lpstr> Подвесной светильник</vt:lpstr>
      <vt:lpstr>Кувшинчик со светом</vt:lpstr>
      <vt:lpstr> День влюбленных: СВЕТлые подарки</vt:lpstr>
      <vt:lpstr> Светильник из песка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освещения</dc:title>
  <dc:creator>Vlad</dc:creator>
  <cp:lastModifiedBy>Vlad</cp:lastModifiedBy>
  <cp:revision>5</cp:revision>
  <dcterms:created xsi:type="dcterms:W3CDTF">2013-04-10T18:46:12Z</dcterms:created>
  <dcterms:modified xsi:type="dcterms:W3CDTF">2013-04-10T19:29:47Z</dcterms:modified>
</cp:coreProperties>
</file>