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7" autoAdjust="0"/>
  </p:normalViewPr>
  <p:slideViewPr>
    <p:cSldViewPr>
      <p:cViewPr>
        <p:scale>
          <a:sx n="50" d="100"/>
          <a:sy n="50" d="100"/>
        </p:scale>
        <p:origin x="-131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35A900-CF21-479C-870B-59A0DA06B714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ACFE25-AADF-43B4-8C40-AAAF64114D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edbib.in.ua/otravleniya-sredstvami-byitovoy.html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rcotics.su/ua/lnv.html" TargetMode="External"/><Relationship Id="rId5" Type="http://schemas.openxmlformats.org/officeDocument/2006/relationships/hyperlink" Target="http://www.ukrreferat.com/index.php?referat=26432" TargetMode="External"/><Relationship Id="rId4" Type="http://schemas.openxmlformats.org/officeDocument/2006/relationships/hyperlink" Target="http://bibliograph.com.ua/420/5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7520" y="3068960"/>
            <a:ext cx="6606480" cy="1894362"/>
          </a:xfrm>
        </p:spPr>
        <p:txBody>
          <a:bodyPr>
            <a:noAutofit/>
          </a:bodyPr>
          <a:lstStyle/>
          <a:p>
            <a:pPr algn="ctr"/>
            <a:r>
              <a:rPr lang="uk-UA" sz="44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Використання розчинників у побуті</a:t>
            </a:r>
            <a:endParaRPr lang="ru-RU" sz="44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085184"/>
            <a:ext cx="6172200" cy="1371600"/>
          </a:xfrm>
        </p:spPr>
        <p:txBody>
          <a:bodyPr/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Підготували учениці 11-Б класу</a:t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Гайдичук Ангеліна</a:t>
            </a:r>
            <a:br>
              <a:rPr lang="uk-UA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uk-UA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Белова</a:t>
            </a: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Катерина</a:t>
            </a:r>
            <a:endParaRPr lang="ru-RU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3318" name="Picture 6" descr="http://fourschool.at.ua/img/newES/laborat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0"/>
            <a:ext cx="3563888" cy="35638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352928" cy="561662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Розчинники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</a:t>
            </a:r>
            <a:r>
              <a:rPr lang="ru-RU" sz="2800" b="1" i="1" dirty="0" err="1" smtClean="0">
                <a:solidFill>
                  <a:schemeClr val="accent3">
                    <a:lumMod val="75000"/>
                  </a:schemeClr>
                </a:solidFill>
              </a:rPr>
              <a:t>рідини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800" b="1" i="1" dirty="0" err="1" smtClean="0">
                <a:solidFill>
                  <a:schemeClr val="accent3">
                    <a:lumMod val="75000"/>
                  </a:schemeClr>
                </a:solidFill>
              </a:rPr>
              <a:t>які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  </a:t>
            </a:r>
            <a:r>
              <a:rPr lang="ru-RU" sz="2800" b="1" i="1" dirty="0" err="1" smtClean="0">
                <a:solidFill>
                  <a:schemeClr val="accent3">
                    <a:lumMod val="75000"/>
                  </a:schemeClr>
                </a:solidFill>
              </a:rPr>
              <a:t>застосовують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 для </a:t>
            </a:r>
            <a:r>
              <a:rPr lang="ru-RU" sz="2800" b="1" i="1" dirty="0" err="1" smtClean="0">
                <a:solidFill>
                  <a:schemeClr val="accent3">
                    <a:lumMod val="75000"/>
                  </a:schemeClr>
                </a:solidFill>
              </a:rPr>
              <a:t>розчинення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75000"/>
                  </a:schemeClr>
                </a:solidFill>
              </a:rPr>
              <a:t>різних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75000"/>
                  </a:schemeClr>
                </a:solidFill>
              </a:rPr>
              <a:t>речовин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800" b="1" i="1" dirty="0" err="1" smtClean="0">
                <a:solidFill>
                  <a:schemeClr val="accent3">
                    <a:lumMod val="75000"/>
                  </a:schemeClr>
                </a:solidFill>
              </a:rPr>
              <a:t>здебільшого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75000"/>
                  </a:schemeClr>
                </a:solidFill>
              </a:rPr>
              <a:t>твердих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572000" y="3789040"/>
            <a:ext cx="3672408" cy="1800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err="1" smtClean="0">
                <a:solidFill>
                  <a:schemeClr val="accent3">
                    <a:lumMod val="50000"/>
                  </a:schemeClr>
                </a:solidFill>
              </a:rPr>
              <a:t>органічні</a:t>
            </a:r>
            <a:endParaRPr lang="ru-RU" sz="32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580112" y="3068960"/>
            <a:ext cx="4320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627784" y="3140968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467600" cy="1143000"/>
          </a:xfrm>
        </p:spPr>
        <p:txBody>
          <a:bodyPr anchor="ctr">
            <a:norm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Що таке розчинники?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4338" name="Picture 2" descr="http://marketplace.com.ua/i/1265744732470-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8640"/>
            <a:ext cx="2337048" cy="15891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27784" y="2564904"/>
            <a:ext cx="3570208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Розчинники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95536" y="3789040"/>
            <a:ext cx="3960440" cy="18722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err="1">
                <a:solidFill>
                  <a:schemeClr val="accent3">
                    <a:lumMod val="50000"/>
                  </a:schemeClr>
                </a:solidFill>
              </a:rPr>
              <a:t>неорганічні</a:t>
            </a:r>
            <a:endParaRPr lang="ru-RU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9512" y="5805264"/>
            <a:ext cx="4104456" cy="10527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Наприклад, вода.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4008" y="5805264"/>
            <a:ext cx="4176464" cy="10527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 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Бензин,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гас, толуол, ксилол, 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ацетон,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етиламін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т.д.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 animBg="1"/>
      <p:bldP spid="16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firmaden.com.ua/ukr/files/2012/11/pribioti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266856"/>
            <a:ext cx="3287689" cy="2591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064896" cy="5733256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Вуглеводні</a:t>
            </a:r>
            <a:r>
              <a:rPr lang="ru-RU" sz="2600" dirty="0" smtClean="0"/>
              <a:t> 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петролейний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ефір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уайт-спірит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бензин, гас, толуол, ксилол, пропан,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гексан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й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інші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endParaRPr lang="ru-RU" sz="2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Спирти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dirty="0" smtClean="0"/>
              <a:t>–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ізопропіловий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аліловий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метиловий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етиловий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тощо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endParaRPr lang="ru-RU" sz="2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Аміни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диметиламін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етиламін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анілін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endParaRPr lang="ru-RU" sz="2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Кетони</a:t>
            </a:r>
            <a:r>
              <a:rPr lang="ru-RU" sz="2600" dirty="0" smtClean="0"/>
              <a:t> </a:t>
            </a:r>
            <a:r>
              <a:rPr lang="ru-RU" sz="2600" dirty="0" smtClean="0"/>
              <a:t>– 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ацетон,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метилетилкетон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тощо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endParaRPr lang="ru-RU" sz="2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base"/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Хлорорганічні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сполуки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smtClean="0"/>
              <a:t>–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дихлоретан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хлороформ,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тетрахлоретан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fontAlgn="base"/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Сполуки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містять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Нітроген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smtClean="0"/>
              <a:t>– </a:t>
            </a:r>
            <a:endParaRPr lang="ru-RU" sz="2600" dirty="0" smtClean="0"/>
          </a:p>
          <a:p>
            <a:pPr fontAlgn="base">
              <a:buNone/>
            </a:pP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нітрометан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нітробензен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тощо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fontAlgn="base"/>
            <a:r>
              <a:rPr lang="ru-RU" sz="2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Естери</a:t>
            </a:r>
            <a:r>
              <a:rPr lang="ru-RU" sz="2600" dirty="0" smtClean="0"/>
              <a:t> </a:t>
            </a:r>
            <a:r>
              <a:rPr lang="ru-RU" sz="2600" dirty="0" smtClean="0"/>
              <a:t>–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метилацетат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етилацетат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амілацетат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600" i="1" dirty="0" err="1" smtClean="0">
                <a:solidFill>
                  <a:schemeClr val="accent5">
                    <a:lumMod val="75000"/>
                  </a:schemeClr>
                </a:solidFill>
              </a:rPr>
              <a:t>бутилацетат</a:t>
            </a:r>
            <a:r>
              <a:rPr lang="ru-RU" sz="2600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68407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Органічні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розчинники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apteka-traw.com/wp-content/uploads/2013/08/231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645024"/>
            <a:ext cx="4762500" cy="3212976"/>
          </a:xfrm>
          <a:prstGeom prst="rect">
            <a:avLst/>
          </a:prstGeom>
          <a:noFill/>
        </p:spPr>
      </p:pic>
      <p:pic>
        <p:nvPicPr>
          <p:cNvPr id="16386" name="Picture 2" descr="http://www.yos.com.ua/images/menu/rs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95488"/>
            <a:ext cx="3096344" cy="25643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7467600" cy="994122"/>
          </a:xfrm>
        </p:spPr>
        <p:txBody>
          <a:bodyPr anchor="ctr"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 на середовище, організми</a:t>
            </a:r>
            <a:endParaRPr lang="ru-RU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568952" cy="5493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Більшість розчинників належать до 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летких наркотичних речовин</a:t>
            </a: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, які є токсичними для довкілля і живих організмів.</a:t>
            </a:r>
          </a:p>
          <a:p>
            <a:pPr algn="ctr">
              <a:buNone/>
            </a:pPr>
            <a:endParaRPr lang="uk-UA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Хімічні розчинники належать до основних забруднювачів оточуючого середовища за даними міжнародних експертів.</a:t>
            </a:r>
          </a:p>
          <a:p>
            <a:pPr>
              <a:buNone/>
            </a:pP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20472" cy="1268760"/>
          </a:xfrm>
        </p:spPr>
        <p:txBody>
          <a:bodyPr anchor="t"/>
          <a:lstStyle/>
          <a:p>
            <a:r>
              <a:rPr lang="uk-UA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Компоненти розчинників спричиняють: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96944" cy="5493224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Смог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озонові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діри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парниковий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ефект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кислотні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осади,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потепління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клімату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://beijingtravel.ru/wp-content/uploads/2013/12/smog-v-pekin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17760"/>
            <a:ext cx="8496944" cy="514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http://vidomosti-ua.com/photo/original-13511726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492896"/>
            <a:ext cx="5808253" cy="4365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pti.kiev.ua/uploads/posts/2010-10/1288303665_miloevaer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2016224" cy="1916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потраплянні у водойми: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568952" cy="5565232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Закислення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водойм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забруднення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важкими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металами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8434" name="Picture 2" descr="http://press-centr.com/img2/20150125181821.jpg"/>
          <p:cNvPicPr>
            <a:picLocks noChangeAspect="1" noChangeArrowheads="1"/>
          </p:cNvPicPr>
          <p:nvPr/>
        </p:nvPicPr>
        <p:blipFill>
          <a:blip r:embed="rId3" cstate="print"/>
          <a:srcRect b="11325"/>
          <a:stretch>
            <a:fillRect/>
          </a:stretch>
        </p:blipFill>
        <p:spPr bwMode="auto">
          <a:xfrm>
            <a:off x="251520" y="1772816"/>
            <a:ext cx="8496944" cy="4738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s608723.vk.me/v608723023/6b/8ekb-GwG8G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0"/>
            <a:ext cx="2255912" cy="22559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67600" cy="1143000"/>
          </a:xfrm>
        </p:spPr>
        <p:txBody>
          <a:bodyPr anchor="t"/>
          <a:lstStyle/>
          <a:p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 на організм:</a:t>
            </a:r>
            <a:endParaRPr lang="ru-RU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424936" cy="5832648"/>
          </a:xfrm>
        </p:spPr>
        <p:txBody>
          <a:bodyPr>
            <a:normAutofit lnSpcReduction="10000"/>
          </a:bodyPr>
          <a:lstStyle/>
          <a:p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Розчинники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добре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розчиняють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жири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тому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порушують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роботу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всіх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клітин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центральної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нервової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системи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ru-RU" dirty="0" smtClean="0"/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При 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</a:rPr>
              <a:t>вдиханні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</a:rPr>
              <a:t>парів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 ЛНР 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</a:rPr>
              <a:t>людина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</a:rPr>
              <a:t>відчуває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5">
                    <a:lumMod val="75000"/>
                  </a:schemeClr>
                </a:solidFill>
              </a:rPr>
              <a:t>сп'яніння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ru-RU" dirty="0" smtClean="0"/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При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вдиханні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розчинники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потрапляють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легені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, а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звідти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крізь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тонкі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стінки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альвеол - в кров.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Речовини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поглинаються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кров'ю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її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потоком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швидко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потрапляють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мозок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ru-RU" dirty="0" smtClean="0"/>
          </a:p>
          <a:p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Багато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ЛНР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лише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через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кілька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днів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повністю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виводяться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організму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. В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деяких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випадках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продукти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розщеплення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метаболіти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ще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більш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небезпечні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ніж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сама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речовина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lviv187.lvivedu.com/uploads/editor/6488/441636/sitepage_61/images/likar_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835696" cy="298300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60648"/>
            <a:ext cx="7467600" cy="1143000"/>
          </a:xfrm>
        </p:spPr>
        <p:txBody>
          <a:bodyPr anchor="t"/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Перша допомога при отруєнні: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097360"/>
            <a:ext cx="8280920" cy="5760640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     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Отруєння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компонентами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розчинників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(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або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парами) схоже на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алкогольне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отруєння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endParaRPr lang="ru-RU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Допомога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Вивести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потерпілого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свіже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повітря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При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непритомності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давати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вдихати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нашатирний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спирт.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Спокій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Гарячий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чай,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кава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Викликати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швидку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допомогу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Важкі випадки отруєння:</a:t>
            </a: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промивання шлунка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рясне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пиття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Слизові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відвари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Всередину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дають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активоване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вугілля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шматочки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льоду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Виклик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швидкої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допомоги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an-poznavajka.ru/_ph/13/955417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-1"/>
            <a:ext cx="5352529" cy="69288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Джерела інформації: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medbib.in.ua/otravleniya-sredstvami-byitovoy.html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bibliograph.com.ua/420/51.htm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http://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www.ukrreferat.com/index.php?referat=26432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http://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narcotics.su/ua/lnv.html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231</TotalTime>
  <Words>264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Використання розчинників у побуті</vt:lpstr>
      <vt:lpstr>Що таке розчинники?</vt:lpstr>
      <vt:lpstr>Слайд 3</vt:lpstr>
      <vt:lpstr>Вплив на середовище, організми</vt:lpstr>
      <vt:lpstr>Компоненти розчинників спричиняють:</vt:lpstr>
      <vt:lpstr>При потраплянні у водойми:</vt:lpstr>
      <vt:lpstr>Вплив на організм:</vt:lpstr>
      <vt:lpstr>Перша допомога при отруєнні:</vt:lpstr>
      <vt:lpstr>Джерела інформації: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розчинників у побуті</dc:title>
  <dc:creator>Angelina</dc:creator>
  <cp:lastModifiedBy>Angelina</cp:lastModifiedBy>
  <cp:revision>20</cp:revision>
  <dcterms:created xsi:type="dcterms:W3CDTF">2015-04-13T15:09:15Z</dcterms:created>
  <dcterms:modified xsi:type="dcterms:W3CDTF">2015-04-13T19:00:23Z</dcterms:modified>
</cp:coreProperties>
</file>