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73" r:id="rId4"/>
    <p:sldId id="258" r:id="rId5"/>
    <p:sldId id="259" r:id="rId6"/>
    <p:sldId id="260" r:id="rId7"/>
    <p:sldId id="261" r:id="rId8"/>
    <p:sldId id="264" r:id="rId9"/>
    <p:sldId id="265" r:id="rId10"/>
    <p:sldId id="266" r:id="rId11"/>
    <p:sldId id="267" r:id="rId12"/>
    <p:sldId id="283" r:id="rId13"/>
    <p:sldId id="284" r:id="rId14"/>
    <p:sldId id="268" r:id="rId15"/>
    <p:sldId id="269" r:id="rId16"/>
    <p:sldId id="270" r:id="rId17"/>
    <p:sldId id="271" r:id="rId18"/>
    <p:sldId id="272" r:id="rId19"/>
    <p:sldId id="274" r:id="rId20"/>
    <p:sldId id="275" r:id="rId21"/>
    <p:sldId id="276" r:id="rId22"/>
    <p:sldId id="277" r:id="rId23"/>
    <p:sldId id="279" r:id="rId24"/>
    <p:sldId id="280" r:id="rId25"/>
    <p:sldId id="278" r:id="rId26"/>
    <p:sldId id="281" r:id="rId27"/>
    <p:sldId id="286" r:id="rId28"/>
    <p:sldId id="285" r:id="rId29"/>
    <p:sldId id="287" r:id="rId30"/>
    <p:sldId id="288" r:id="rId31"/>
    <p:sldId id="289" r:id="rId32"/>
    <p:sldId id="290" r:id="rId33"/>
    <p:sldId id="291" r:id="rId34"/>
    <p:sldId id="292" r:id="rId35"/>
    <p:sldId id="293" r:id="rId36"/>
    <p:sldId id="282"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0000"/>
    <a:srgbClr val="FA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190" autoAdjust="0"/>
  </p:normalViewPr>
  <p:slideViewPr>
    <p:cSldViewPr>
      <p:cViewPr varScale="1">
        <p:scale>
          <a:sx n="68" d="100"/>
          <a:sy n="68" d="100"/>
        </p:scale>
        <p:origin x="-14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7DB35E-009D-45CE-AD29-DE665938096F}" type="datetimeFigureOut">
              <a:rPr lang="ru-RU" smtClean="0"/>
              <a:pPr/>
              <a:t>05.06.2014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7AB2B6-7323-41DA-906B-AE88CA939EE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3E17C88-7D72-47B7-A1F6-AEEF6F673C36}" type="datetimeFigureOut">
              <a:rPr lang="ru-RU" smtClean="0"/>
              <a:pPr/>
              <a:t>05.06.2014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40D126-11F0-4484-A6F4-742E14AB8CBA}" type="slidenum">
              <a:rPr lang="ru-RU" smtClean="0"/>
              <a:pPr/>
              <a:t>‹#›</a:t>
            </a:fld>
            <a:endParaRPr lang="ru-RU"/>
          </a:p>
        </p:txBody>
      </p:sp>
    </p:spTree>
  </p:cSld>
  <p:clrMapOvr>
    <a:masterClrMapping/>
  </p:clrMapOvr>
  <p:transition>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E17C88-7D72-47B7-A1F6-AEEF6F673C36}" type="datetimeFigureOut">
              <a:rPr lang="ru-RU" smtClean="0"/>
              <a:pPr/>
              <a:t>05.06.2014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40D126-11F0-4484-A6F4-742E14AB8CBA}" type="slidenum">
              <a:rPr lang="ru-RU" smtClean="0"/>
              <a:pPr/>
              <a:t>‹#›</a:t>
            </a:fld>
            <a:endParaRPr lang="ru-RU"/>
          </a:p>
        </p:txBody>
      </p:sp>
    </p:spTree>
  </p:cSld>
  <p:clrMapOvr>
    <a:masterClrMapping/>
  </p:clrMapOvr>
  <p:transition>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E17C88-7D72-47B7-A1F6-AEEF6F673C36}" type="datetimeFigureOut">
              <a:rPr lang="ru-RU" smtClean="0"/>
              <a:pPr/>
              <a:t>05.06.2014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40D126-11F0-4484-A6F4-742E14AB8CBA}" type="slidenum">
              <a:rPr lang="ru-RU" smtClean="0"/>
              <a:pPr/>
              <a:t>‹#›</a:t>
            </a:fld>
            <a:endParaRPr lang="ru-RU"/>
          </a:p>
        </p:txBody>
      </p:sp>
    </p:spTree>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E17C88-7D72-47B7-A1F6-AEEF6F673C36}" type="datetimeFigureOut">
              <a:rPr lang="ru-RU" smtClean="0"/>
              <a:pPr/>
              <a:t>05.06.2014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40D126-11F0-4484-A6F4-742E14AB8CBA}" type="slidenum">
              <a:rPr lang="ru-RU" smtClean="0"/>
              <a:pPr/>
              <a:t>‹#›</a:t>
            </a:fld>
            <a:endParaRPr lang="ru-RU"/>
          </a:p>
        </p:txBody>
      </p:sp>
    </p:spTree>
  </p:cSld>
  <p:clrMapOvr>
    <a:masterClrMapping/>
  </p:clrMapOvr>
  <p:transition>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3E17C88-7D72-47B7-A1F6-AEEF6F673C36}" type="datetimeFigureOut">
              <a:rPr lang="ru-RU" smtClean="0"/>
              <a:pPr/>
              <a:t>05.06.2014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40D126-11F0-4484-A6F4-742E14AB8CBA}" type="slidenum">
              <a:rPr lang="ru-RU" smtClean="0"/>
              <a:pPr/>
              <a:t>‹#›</a:t>
            </a:fld>
            <a:endParaRPr lang="ru-RU"/>
          </a:p>
        </p:txBody>
      </p:sp>
    </p:spTree>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3E17C88-7D72-47B7-A1F6-AEEF6F673C36}" type="datetimeFigureOut">
              <a:rPr lang="ru-RU" smtClean="0"/>
              <a:pPr/>
              <a:t>05.06.2014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40D126-11F0-4484-A6F4-742E14AB8CBA}" type="slidenum">
              <a:rPr lang="ru-RU" smtClean="0"/>
              <a:pPr/>
              <a:t>‹#›</a:t>
            </a:fld>
            <a:endParaRPr lang="ru-RU"/>
          </a:p>
        </p:txBody>
      </p:sp>
    </p:spTree>
  </p:cSld>
  <p:clrMapOvr>
    <a:masterClrMapping/>
  </p:clrMapOvr>
  <p:transitio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3E17C88-7D72-47B7-A1F6-AEEF6F673C36}" type="datetimeFigureOut">
              <a:rPr lang="ru-RU" smtClean="0"/>
              <a:pPr/>
              <a:t>05.06.2014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640D126-11F0-4484-A6F4-742E14AB8CBA}" type="slidenum">
              <a:rPr lang="ru-RU" smtClean="0"/>
              <a:pPr/>
              <a:t>‹#›</a:t>
            </a:fld>
            <a:endParaRPr lang="ru-RU"/>
          </a:p>
        </p:txBody>
      </p:sp>
    </p:spTree>
  </p:cSld>
  <p:clrMapOvr>
    <a:masterClrMapping/>
  </p:clrMapOvr>
  <p:transition>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3E17C88-7D72-47B7-A1F6-AEEF6F673C36}" type="datetimeFigureOut">
              <a:rPr lang="ru-RU" smtClean="0"/>
              <a:pPr/>
              <a:t>05.06.2014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640D126-11F0-4484-A6F4-742E14AB8CBA}" type="slidenum">
              <a:rPr lang="ru-RU" smtClean="0"/>
              <a:pPr/>
              <a:t>‹#›</a:t>
            </a:fld>
            <a:endParaRPr lang="ru-RU"/>
          </a:p>
        </p:txBody>
      </p:sp>
    </p:spTree>
  </p:cSld>
  <p:clrMapOvr>
    <a:masterClrMapping/>
  </p:clrMapOvr>
  <p:transition>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3E17C88-7D72-47B7-A1F6-AEEF6F673C36}" type="datetimeFigureOut">
              <a:rPr lang="ru-RU" smtClean="0"/>
              <a:pPr/>
              <a:t>05.06.2014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640D126-11F0-4484-A6F4-742E14AB8CBA}" type="slidenum">
              <a:rPr lang="ru-RU" smtClean="0"/>
              <a:pPr/>
              <a:t>‹#›</a:t>
            </a:fld>
            <a:endParaRPr lang="ru-RU"/>
          </a:p>
        </p:txBody>
      </p:sp>
    </p:spTree>
  </p:cSld>
  <p:clrMapOvr>
    <a:masterClrMapping/>
  </p:clrMapOvr>
  <p:transition>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3E17C88-7D72-47B7-A1F6-AEEF6F673C36}" type="datetimeFigureOut">
              <a:rPr lang="ru-RU" smtClean="0"/>
              <a:pPr/>
              <a:t>05.06.2014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40D126-11F0-4484-A6F4-742E14AB8CBA}" type="slidenum">
              <a:rPr lang="ru-RU" smtClean="0"/>
              <a:pPr/>
              <a:t>‹#›</a:t>
            </a:fld>
            <a:endParaRPr lang="ru-RU"/>
          </a:p>
        </p:txBody>
      </p:sp>
    </p:spTree>
  </p:cSld>
  <p:clrMapOvr>
    <a:masterClrMapping/>
  </p:clrMapOvr>
  <p:transition>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3E17C88-7D72-47B7-A1F6-AEEF6F673C36}" type="datetimeFigureOut">
              <a:rPr lang="ru-RU" smtClean="0"/>
              <a:pPr/>
              <a:t>05.06.2014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40D126-11F0-4484-A6F4-742E14AB8CBA}" type="slidenum">
              <a:rPr lang="ru-RU" smtClean="0"/>
              <a:pPr/>
              <a:t>‹#›</a:t>
            </a:fld>
            <a:endParaRPr lang="ru-RU"/>
          </a:p>
        </p:txBody>
      </p:sp>
    </p:spTree>
  </p:cSld>
  <p:clrMapOvr>
    <a:masterClrMapping/>
  </p:clrMapOvr>
  <p:transition>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00"/>
            </a:gs>
            <a:gs pos="45000">
              <a:srgbClr val="FF7A00"/>
            </a:gs>
            <a:gs pos="70000">
              <a:srgbClr val="FF0300"/>
            </a:gs>
            <a:gs pos="100000">
              <a:srgbClr val="4D0808"/>
            </a:gs>
          </a:gsLst>
          <a:lin ang="135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17C88-7D72-47B7-A1F6-AEEF6F673C36}" type="datetimeFigureOut">
              <a:rPr lang="ru-RU" smtClean="0"/>
              <a:pPr/>
              <a:t>05.06.2014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0D126-11F0-4484-A6F4-742E14AB8CB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over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835696" y="332656"/>
            <a:ext cx="5322547" cy="923330"/>
          </a:xfrm>
          <a:prstGeom prst="rect">
            <a:avLst/>
          </a:prstGeom>
          <a:noFill/>
        </p:spPr>
        <p:txBody>
          <a:bodyPr wrap="none" lIns="91440" tIns="45720" rIns="91440" bIns="45720">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rPr>
              <a:t>Kingdom of Spain</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endParaRPr>
          </a:p>
        </p:txBody>
      </p:sp>
      <p:pic>
        <p:nvPicPr>
          <p:cNvPr id="8" name="Рисунок 7" descr="Flag_of_Spain.svg.png"/>
          <p:cNvPicPr>
            <a:picLocks noChangeAspect="1"/>
          </p:cNvPicPr>
          <p:nvPr/>
        </p:nvPicPr>
        <p:blipFill>
          <a:blip r:embed="rId2" cstate="print"/>
          <a:stretch>
            <a:fillRect/>
          </a:stretch>
        </p:blipFill>
        <p:spPr>
          <a:xfrm>
            <a:off x="323528" y="1052736"/>
            <a:ext cx="4860540" cy="3240360"/>
          </a:xfrm>
          <a:prstGeom prst="rect">
            <a:avLst/>
          </a:prstGeom>
          <a:ln>
            <a:noFill/>
          </a:ln>
          <a:effectLst>
            <a:outerShdw blurRad="292100" dist="139700" dir="2700000" algn="tl" rotWithShape="0">
              <a:srgbClr val="333333">
                <a:alpha val="65000"/>
              </a:srgbClr>
            </a:outerShdw>
          </a:effectLst>
        </p:spPr>
      </p:pic>
      <p:pic>
        <p:nvPicPr>
          <p:cNvPr id="9" name="Рисунок 8" descr="Escudo_de_España_(mazonado).svg.png"/>
          <p:cNvPicPr>
            <a:picLocks noChangeAspect="1"/>
          </p:cNvPicPr>
          <p:nvPr/>
        </p:nvPicPr>
        <p:blipFill>
          <a:blip r:embed="rId3" cstate="print"/>
          <a:stretch>
            <a:fillRect/>
          </a:stretch>
        </p:blipFill>
        <p:spPr>
          <a:xfrm>
            <a:off x="4644008" y="1916832"/>
            <a:ext cx="3937620" cy="39376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50px-SF_-_lago.jpg"/>
          <p:cNvPicPr>
            <a:picLocks noChangeAspect="1"/>
          </p:cNvPicPr>
          <p:nvPr/>
        </p:nvPicPr>
        <p:blipFill>
          <a:blip r:embed="rId2" cstate="print"/>
          <a:stretch>
            <a:fillRect/>
          </a:stretch>
        </p:blipFill>
        <p:spPr>
          <a:xfrm>
            <a:off x="467544" y="332656"/>
            <a:ext cx="4027884" cy="5370512"/>
          </a:xfrm>
          <a:prstGeom prst="rect">
            <a:avLst/>
          </a:prstGeom>
        </p:spPr>
      </p:pic>
      <p:pic>
        <p:nvPicPr>
          <p:cNvPr id="3" name="Рисунок 2" descr="Basílica_de_Santiago_02.JPG"/>
          <p:cNvPicPr>
            <a:picLocks noChangeAspect="1"/>
          </p:cNvPicPr>
          <p:nvPr/>
        </p:nvPicPr>
        <p:blipFill>
          <a:blip r:embed="rId3" cstate="print"/>
          <a:stretch>
            <a:fillRect/>
          </a:stretch>
        </p:blipFill>
        <p:spPr>
          <a:xfrm>
            <a:off x="5148064" y="980728"/>
            <a:ext cx="3650851" cy="5229200"/>
          </a:xfrm>
          <a:prstGeom prst="rect">
            <a:avLst/>
          </a:prstGeom>
        </p:spPr>
      </p:pic>
      <p:sp>
        <p:nvSpPr>
          <p:cNvPr id="4" name="Прямоугольник 3"/>
          <p:cNvSpPr/>
          <p:nvPr/>
        </p:nvSpPr>
        <p:spPr>
          <a:xfrm>
            <a:off x="4788024" y="260648"/>
            <a:ext cx="4572000" cy="646331"/>
          </a:xfrm>
          <a:prstGeom prst="rect">
            <a:avLst/>
          </a:prstGeom>
        </p:spPr>
        <p:txBody>
          <a:bodyPr>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Santiago de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Compostela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Cathedral, A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Coruña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terminus of the Way of St. James</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0" y="5949280"/>
            <a:ext cx="4221540" cy="369332"/>
          </a:xfrm>
          <a:prstGeom prst="rect">
            <a:avLst/>
          </a:prstGeom>
        </p:spPr>
        <p:txBody>
          <a:bodyPr wrap="none">
            <a:spAutoFit/>
          </a:bodyPr>
          <a:lstStyle/>
          <a:p>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Sagrada Família ofAntoni Gaudí, Barcelona</a:t>
            </a:r>
            <a:r>
              <a:rPr lang="pt-BR" dirty="0" smtClean="0"/>
              <a:t>.</a:t>
            </a:r>
            <a:endParaRPr lang="ru-RU" dirty="0"/>
          </a:p>
        </p:txBody>
      </p:sp>
    </p:spTree>
  </p:cSld>
  <p:clrMapOvr>
    <a:masterClrMapping/>
  </p:clrMapOvr>
  <p:transition>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01px-Tablao_Cordobés_06.jpg"/>
          <p:cNvPicPr>
            <a:picLocks noChangeAspect="1"/>
          </p:cNvPicPr>
          <p:nvPr/>
        </p:nvPicPr>
        <p:blipFill>
          <a:blip r:embed="rId2" cstate="print"/>
          <a:stretch>
            <a:fillRect/>
          </a:stretch>
        </p:blipFill>
        <p:spPr>
          <a:xfrm>
            <a:off x="4552918" y="0"/>
            <a:ext cx="4591082" cy="6858000"/>
          </a:xfrm>
          <a:prstGeom prst="rect">
            <a:avLst/>
          </a:prstGeom>
        </p:spPr>
      </p:pic>
      <p:pic>
        <p:nvPicPr>
          <p:cNvPr id="3" name="Рисунок 2" descr="Belen_maya.jpg"/>
          <p:cNvPicPr>
            <a:picLocks noChangeAspect="1"/>
          </p:cNvPicPr>
          <p:nvPr/>
        </p:nvPicPr>
        <p:blipFill>
          <a:blip r:embed="rId3" cstate="print"/>
          <a:stretch>
            <a:fillRect/>
          </a:stretch>
        </p:blipFill>
        <p:spPr>
          <a:xfrm>
            <a:off x="-1" y="0"/>
            <a:ext cx="5004049" cy="6858000"/>
          </a:xfrm>
          <a:prstGeom prst="rect">
            <a:avLst/>
          </a:prstGeom>
        </p:spPr>
      </p:pic>
      <p:sp>
        <p:nvSpPr>
          <p:cNvPr id="4" name="Прямоугольник 3"/>
          <p:cNvSpPr/>
          <p:nvPr/>
        </p:nvSpPr>
        <p:spPr>
          <a:xfrm>
            <a:off x="2411760" y="5877272"/>
            <a:ext cx="4572000" cy="646331"/>
          </a:xfrm>
          <a:prstGeom prst="rect">
            <a:avLst/>
          </a:prstGeom>
        </p:spPr>
        <p:txBody>
          <a:bodyPr>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Flamenco is an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Andalusian</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artistic form that evolved from the Seguidilla</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62562488_kinopoisk_ruAntonioBanderas420642w800.jpg"/>
          <p:cNvPicPr>
            <a:picLocks noChangeAspect="1"/>
          </p:cNvPicPr>
          <p:nvPr/>
        </p:nvPicPr>
        <p:blipFill>
          <a:blip r:embed="rId2" cstate="print"/>
          <a:stretch>
            <a:fillRect/>
          </a:stretch>
        </p:blipFill>
        <p:spPr>
          <a:xfrm>
            <a:off x="0" y="0"/>
            <a:ext cx="3347864" cy="6858000"/>
          </a:xfrm>
          <a:prstGeom prst="rect">
            <a:avLst/>
          </a:prstGeom>
          <a:ln>
            <a:noFill/>
          </a:ln>
          <a:effectLst>
            <a:outerShdw blurRad="190500" algn="tl" rotWithShape="0">
              <a:srgbClr val="000000">
                <a:alpha val="70000"/>
              </a:srgbClr>
            </a:outerShdw>
          </a:effectLst>
        </p:spPr>
      </p:pic>
      <p:sp>
        <p:nvSpPr>
          <p:cNvPr id="2" name="Прямоугольник 1"/>
          <p:cNvSpPr/>
          <p:nvPr/>
        </p:nvSpPr>
        <p:spPr>
          <a:xfrm>
            <a:off x="755576" y="6488668"/>
            <a:ext cx="1853905" cy="369332"/>
          </a:xfrm>
          <a:prstGeom prst="rect">
            <a:avLst/>
          </a:prstGeom>
        </p:spPr>
        <p:txBody>
          <a:bodyPr wrap="none">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Antonio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Banderas</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Рисунок 3" descr="penelope_cruz.jpg"/>
          <p:cNvPicPr>
            <a:picLocks noChangeAspect="1"/>
          </p:cNvPicPr>
          <p:nvPr/>
        </p:nvPicPr>
        <p:blipFill>
          <a:blip r:embed="rId3" cstate="print"/>
          <a:stretch>
            <a:fillRect/>
          </a:stretch>
        </p:blipFill>
        <p:spPr>
          <a:xfrm>
            <a:off x="2987824" y="0"/>
            <a:ext cx="3384377" cy="6858000"/>
          </a:xfrm>
          <a:prstGeom prst="rect">
            <a:avLst/>
          </a:prstGeom>
          <a:ln>
            <a:noFill/>
          </a:ln>
          <a:effectLst>
            <a:outerShdw blurRad="190500" algn="tl" rotWithShape="0">
              <a:srgbClr val="000000">
                <a:alpha val="70000"/>
              </a:srgbClr>
            </a:outerShdw>
          </a:effectLst>
        </p:spPr>
      </p:pic>
      <p:pic>
        <p:nvPicPr>
          <p:cNvPr id="5" name="Рисунок 4" descr="JavierBardemHWOFNov2012.jpg"/>
          <p:cNvPicPr>
            <a:picLocks noChangeAspect="1"/>
          </p:cNvPicPr>
          <p:nvPr/>
        </p:nvPicPr>
        <p:blipFill>
          <a:blip r:embed="rId4" cstate="print"/>
          <a:stretch>
            <a:fillRect/>
          </a:stretch>
        </p:blipFill>
        <p:spPr>
          <a:xfrm>
            <a:off x="6300192" y="0"/>
            <a:ext cx="2843808" cy="6858000"/>
          </a:xfrm>
          <a:prstGeom prst="rect">
            <a:avLst/>
          </a:prstGeom>
          <a:ln>
            <a:noFill/>
          </a:ln>
          <a:effectLst>
            <a:outerShdw blurRad="190500" algn="tl" rotWithShape="0">
              <a:srgbClr val="000000">
                <a:alpha val="70000"/>
              </a:srgbClr>
            </a:outerShdw>
          </a:effectLst>
        </p:spPr>
      </p:pic>
      <p:sp>
        <p:nvSpPr>
          <p:cNvPr id="6" name="Прямоугольник 5"/>
          <p:cNvSpPr/>
          <p:nvPr/>
        </p:nvSpPr>
        <p:spPr>
          <a:xfrm>
            <a:off x="7020272" y="6488668"/>
            <a:ext cx="1536318" cy="369332"/>
          </a:xfrm>
          <a:prstGeom prst="rect">
            <a:avLst/>
          </a:prstGeom>
        </p:spPr>
        <p:txBody>
          <a:bodyPr wrap="none">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Javier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Bardem</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Прямоугольник 6"/>
          <p:cNvSpPr/>
          <p:nvPr/>
        </p:nvSpPr>
        <p:spPr>
          <a:xfrm>
            <a:off x="3923928" y="6488668"/>
            <a:ext cx="1548309" cy="369332"/>
          </a:xfrm>
          <a:prstGeom prst="rect">
            <a:avLst/>
          </a:prstGeom>
        </p:spPr>
        <p:txBody>
          <a:bodyPr wrap="none">
            <a:spAutoFit/>
          </a:bodyPr>
          <a:lstStyle/>
          <a:p>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Penélope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Cruz</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277840-enrique-iglesias-637x0-3.jpg"/>
          <p:cNvPicPr>
            <a:picLocks noChangeAspect="1"/>
          </p:cNvPicPr>
          <p:nvPr/>
        </p:nvPicPr>
        <p:blipFill>
          <a:blip r:embed="rId2" cstate="print"/>
          <a:srcRect l="4598" t="2751" b="3801"/>
          <a:stretch>
            <a:fillRect/>
          </a:stretch>
        </p:blipFill>
        <p:spPr>
          <a:xfrm>
            <a:off x="6012160" y="0"/>
            <a:ext cx="3131840" cy="6858000"/>
          </a:xfrm>
          <a:prstGeom prst="rect">
            <a:avLst/>
          </a:prstGeom>
        </p:spPr>
      </p:pic>
      <p:pic>
        <p:nvPicPr>
          <p:cNvPr id="5" name="Рисунок 4" descr="440px-Julio_Iglesias09.jpg"/>
          <p:cNvPicPr>
            <a:picLocks noChangeAspect="1"/>
          </p:cNvPicPr>
          <p:nvPr/>
        </p:nvPicPr>
        <p:blipFill>
          <a:blip r:embed="rId3" cstate="print"/>
          <a:stretch>
            <a:fillRect/>
          </a:stretch>
        </p:blipFill>
        <p:spPr>
          <a:xfrm>
            <a:off x="0" y="0"/>
            <a:ext cx="2915816" cy="6858000"/>
          </a:xfrm>
          <a:prstGeom prst="rect">
            <a:avLst/>
          </a:prstGeom>
        </p:spPr>
      </p:pic>
      <p:pic>
        <p:nvPicPr>
          <p:cNvPr id="3" name="Рисунок 2" descr="montserrat-caballe_1768879.jpg"/>
          <p:cNvPicPr>
            <a:picLocks noChangeAspect="1"/>
          </p:cNvPicPr>
          <p:nvPr/>
        </p:nvPicPr>
        <p:blipFill>
          <a:blip r:embed="rId4" cstate="print"/>
          <a:stretch>
            <a:fillRect/>
          </a:stretch>
        </p:blipFill>
        <p:spPr>
          <a:xfrm>
            <a:off x="2915816" y="0"/>
            <a:ext cx="3168352" cy="6858000"/>
          </a:xfrm>
          <a:prstGeom prst="rect">
            <a:avLst/>
          </a:prstGeom>
        </p:spPr>
      </p:pic>
      <p:sp>
        <p:nvSpPr>
          <p:cNvPr id="2" name="Прямоугольник 1"/>
          <p:cNvSpPr/>
          <p:nvPr/>
        </p:nvSpPr>
        <p:spPr>
          <a:xfrm>
            <a:off x="3419872" y="6488668"/>
            <a:ext cx="2022028" cy="369332"/>
          </a:xfrm>
          <a:prstGeom prst="rect">
            <a:avLst/>
          </a:prstGeom>
        </p:spPr>
        <p:txBody>
          <a:bodyPr wrap="none">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Montserrat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Caballé</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Прямоугольник 3"/>
          <p:cNvSpPr/>
          <p:nvPr/>
        </p:nvSpPr>
        <p:spPr>
          <a:xfrm>
            <a:off x="683568" y="6488668"/>
            <a:ext cx="1367682" cy="369332"/>
          </a:xfrm>
          <a:prstGeom prst="rect">
            <a:avLst/>
          </a:prstGeom>
        </p:spPr>
        <p:txBody>
          <a:bodyPr wrap="none">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Julio Iglesias</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Прямоугольник 5"/>
          <p:cNvSpPr/>
          <p:nvPr/>
        </p:nvSpPr>
        <p:spPr>
          <a:xfrm>
            <a:off x="6660232" y="6488668"/>
            <a:ext cx="1667444" cy="369332"/>
          </a:xfrm>
          <a:prstGeom prst="rect">
            <a:avLst/>
          </a:prstGeom>
        </p:spPr>
        <p:txBody>
          <a:bodyPr wrap="none">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Enrique Iglesias</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750px-Chuletillas-El-Mazuco.jpg"/>
          <p:cNvPicPr>
            <a:picLocks noChangeAspect="1"/>
          </p:cNvPicPr>
          <p:nvPr/>
        </p:nvPicPr>
        <p:blipFill>
          <a:blip r:embed="rId2" cstate="print"/>
          <a:stretch>
            <a:fillRect/>
          </a:stretch>
        </p:blipFill>
        <p:spPr>
          <a:xfrm>
            <a:off x="2411760" y="0"/>
            <a:ext cx="3240360" cy="2204864"/>
          </a:xfrm>
          <a:prstGeom prst="rect">
            <a:avLst/>
          </a:prstGeom>
        </p:spPr>
      </p:pic>
      <p:pic>
        <p:nvPicPr>
          <p:cNvPr id="7" name="Рисунок 6" descr="tortilla-de-patatas.jpg"/>
          <p:cNvPicPr>
            <a:picLocks noChangeAspect="1"/>
          </p:cNvPicPr>
          <p:nvPr/>
        </p:nvPicPr>
        <p:blipFill>
          <a:blip r:embed="rId3" cstate="print"/>
          <a:stretch>
            <a:fillRect/>
          </a:stretch>
        </p:blipFill>
        <p:spPr>
          <a:xfrm>
            <a:off x="0" y="0"/>
            <a:ext cx="2857500" cy="3905672"/>
          </a:xfrm>
          <a:prstGeom prst="rect">
            <a:avLst/>
          </a:prstGeom>
        </p:spPr>
      </p:pic>
      <p:pic>
        <p:nvPicPr>
          <p:cNvPr id="2" name="Рисунок 1" descr="714px-Cocidomontanes.JPG"/>
          <p:cNvPicPr>
            <a:picLocks noChangeAspect="1"/>
          </p:cNvPicPr>
          <p:nvPr/>
        </p:nvPicPr>
        <p:blipFill>
          <a:blip r:embed="rId4" cstate="print"/>
          <a:stretch>
            <a:fillRect/>
          </a:stretch>
        </p:blipFill>
        <p:spPr>
          <a:xfrm>
            <a:off x="5639554" y="0"/>
            <a:ext cx="3504446" cy="3140968"/>
          </a:xfrm>
          <a:prstGeom prst="rect">
            <a:avLst/>
          </a:prstGeom>
        </p:spPr>
      </p:pic>
      <p:pic>
        <p:nvPicPr>
          <p:cNvPr id="4" name="Рисунок 3" descr="800px-Pescaditofrito.jpg"/>
          <p:cNvPicPr>
            <a:picLocks noChangeAspect="1"/>
          </p:cNvPicPr>
          <p:nvPr/>
        </p:nvPicPr>
        <p:blipFill>
          <a:blip r:embed="rId5" cstate="print"/>
          <a:stretch>
            <a:fillRect/>
          </a:stretch>
        </p:blipFill>
        <p:spPr>
          <a:xfrm>
            <a:off x="5292080" y="3068960"/>
            <a:ext cx="3851920" cy="3789040"/>
          </a:xfrm>
          <a:prstGeom prst="rect">
            <a:avLst/>
          </a:prstGeom>
        </p:spPr>
      </p:pic>
      <p:pic>
        <p:nvPicPr>
          <p:cNvPr id="5" name="Рисунок 4" descr="Casa_de_la_Sal_-_Embutido_Ibérico.jpg"/>
          <p:cNvPicPr>
            <a:picLocks noChangeAspect="1"/>
          </p:cNvPicPr>
          <p:nvPr/>
        </p:nvPicPr>
        <p:blipFill>
          <a:blip r:embed="rId6" cstate="print"/>
          <a:stretch>
            <a:fillRect/>
          </a:stretch>
        </p:blipFill>
        <p:spPr>
          <a:xfrm>
            <a:off x="-1" y="3861048"/>
            <a:ext cx="5292081" cy="2996952"/>
          </a:xfrm>
          <a:prstGeom prst="rect">
            <a:avLst/>
          </a:prstGeom>
        </p:spPr>
      </p:pic>
      <p:pic>
        <p:nvPicPr>
          <p:cNvPr id="6" name="Рисунок 5" descr="Paella_de_marisco_01.jpg"/>
          <p:cNvPicPr>
            <a:picLocks noChangeAspect="1"/>
          </p:cNvPicPr>
          <p:nvPr/>
        </p:nvPicPr>
        <p:blipFill>
          <a:blip r:embed="rId7" cstate="print"/>
          <a:stretch>
            <a:fillRect/>
          </a:stretch>
        </p:blipFill>
        <p:spPr>
          <a:xfrm>
            <a:off x="2555776" y="2060848"/>
            <a:ext cx="3775968" cy="2831976"/>
          </a:xfrm>
          <a:prstGeom prst="rect">
            <a:avLst/>
          </a:prstGeom>
        </p:spPr>
      </p:pic>
    </p:spTree>
  </p:cSld>
  <p:clrMapOvr>
    <a:masterClrMapping/>
  </p:clrMapOvr>
  <p:transition>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403648" y="332656"/>
            <a:ext cx="5760640" cy="461665"/>
          </a:xfrm>
          <a:prstGeom prst="rect">
            <a:avLst/>
          </a:prstGeom>
        </p:spPr>
        <p:txBody>
          <a:bodyPr wrap="square">
            <a:prstTxWarp prst="textPlain">
              <a:avLst/>
            </a:prstTxWarp>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Ciutat de les Arts i les Ciències, Valencia</a:t>
            </a:r>
            <a:endParaRPr lang="ru-RU" sz="2400" dirty="0"/>
          </a:p>
        </p:txBody>
      </p:sp>
      <p:pic>
        <p:nvPicPr>
          <p:cNvPr id="6" name="Рисунок 5" descr="01-11.jpg"/>
          <p:cNvPicPr>
            <a:picLocks noChangeAspect="1"/>
          </p:cNvPicPr>
          <p:nvPr/>
        </p:nvPicPr>
        <p:blipFill>
          <a:blip r:embed="rId2" cstate="print"/>
          <a:stretch>
            <a:fillRect/>
          </a:stretch>
        </p:blipFill>
        <p:spPr>
          <a:xfrm>
            <a:off x="539552" y="836712"/>
            <a:ext cx="7956376" cy="5486259"/>
          </a:xfrm>
          <a:prstGeom prst="rect">
            <a:avLst/>
          </a:prstGeom>
          <a:ln>
            <a:noFill/>
          </a:ln>
          <a:effectLst>
            <a:softEdge rad="112500"/>
          </a:effectLst>
        </p:spPr>
      </p:pic>
    </p:spTree>
  </p:cSld>
  <p:clrMapOvr>
    <a:masterClrMapping/>
  </p:clrMapOvr>
  <p:transition>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260648"/>
            <a:ext cx="8892480" cy="923330"/>
          </a:xfrm>
          <a:prstGeom prst="rect">
            <a:avLst/>
          </a:prstGeom>
        </p:spPr>
        <p:txBody>
          <a:bodyPr wrap="square">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City of Arts and Sciences is an entertainment-based cultural and architectural complex in the city of Valencia, Spain. It is the most important modern tourist destination in the city of Valencia.</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251520" y="1268760"/>
            <a:ext cx="8892480" cy="1200329"/>
          </a:xfrm>
          <a:prstGeom prst="rect">
            <a:avLst/>
          </a:prstGeom>
        </p:spPr>
        <p:txBody>
          <a:bodyPr wrap="square">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Designed by Santiago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Calatrava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and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Félix</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Candela, the project underwent the first stages of construction in July 1996 and the finished "city" was inaugurated April 16, 1998 with the opening of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L'Hemisfèric</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 last great component of the City of Arts and Sciences, El Palau de les Arts Reina Sofia, was presented on October 9, 2005,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Valencian</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Community Day.</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Рисунок 5" descr="Calatrava_Hemisphär_w.jpg"/>
          <p:cNvPicPr>
            <a:picLocks noChangeAspect="1"/>
          </p:cNvPicPr>
          <p:nvPr/>
        </p:nvPicPr>
        <p:blipFill>
          <a:blip r:embed="rId2" cstate="print"/>
          <a:stretch>
            <a:fillRect/>
          </a:stretch>
        </p:blipFill>
        <p:spPr>
          <a:xfrm>
            <a:off x="323528" y="2492896"/>
            <a:ext cx="8280920" cy="3600400"/>
          </a:xfrm>
          <a:prstGeom prst="rect">
            <a:avLst/>
          </a:prstGeom>
        </p:spPr>
      </p:pic>
      <p:sp>
        <p:nvSpPr>
          <p:cNvPr id="7" name="Прямоугольник 6"/>
          <p:cNvSpPr/>
          <p:nvPr/>
        </p:nvSpPr>
        <p:spPr>
          <a:xfrm>
            <a:off x="3635896" y="6093296"/>
            <a:ext cx="1605838" cy="369332"/>
          </a:xfrm>
          <a:prstGeom prst="rect">
            <a:avLst/>
          </a:prstGeom>
        </p:spPr>
        <p:txBody>
          <a:bodyPr wrap="square">
            <a:spAutoFit/>
          </a:bodyPr>
          <a:lstStyle/>
          <a:p>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L'Hemisfèric</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508104" y="4077072"/>
            <a:ext cx="1568378" cy="369332"/>
          </a:xfrm>
          <a:prstGeom prst="rect">
            <a:avLst/>
          </a:prstGeom>
        </p:spPr>
        <p:txBody>
          <a:bodyPr wrap="none">
            <a:spAutoFit/>
          </a:bodyPr>
          <a:lstStyle/>
          <a:p>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L'Oceanogràfic</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Рисунок 3" descr="800px-Museo_Príncipe_Felipe_interior.jpg"/>
          <p:cNvPicPr>
            <a:picLocks noChangeAspect="1"/>
          </p:cNvPicPr>
          <p:nvPr/>
        </p:nvPicPr>
        <p:blipFill>
          <a:blip r:embed="rId2" cstate="print"/>
          <a:stretch>
            <a:fillRect/>
          </a:stretch>
        </p:blipFill>
        <p:spPr>
          <a:xfrm>
            <a:off x="251520" y="2996952"/>
            <a:ext cx="4320480" cy="3240360"/>
          </a:xfrm>
          <a:prstGeom prst="rect">
            <a:avLst/>
          </a:prstGeom>
          <a:ln>
            <a:noFill/>
          </a:ln>
          <a:effectLst>
            <a:outerShdw blurRad="292100" dist="139700" dir="2700000" algn="tl" rotWithShape="0">
              <a:srgbClr val="333333">
                <a:alpha val="65000"/>
              </a:srgbClr>
            </a:outerShdw>
          </a:effectLst>
        </p:spPr>
      </p:pic>
      <p:pic>
        <p:nvPicPr>
          <p:cNvPr id="2" name="Рисунок 1" descr="696px-L'Oceanografic,_Valencia,_Spain_2_-_Jan_07-cropped.jpg"/>
          <p:cNvPicPr>
            <a:picLocks noChangeAspect="1"/>
          </p:cNvPicPr>
          <p:nvPr/>
        </p:nvPicPr>
        <p:blipFill>
          <a:blip r:embed="rId3" cstate="print"/>
          <a:stretch>
            <a:fillRect/>
          </a:stretch>
        </p:blipFill>
        <p:spPr>
          <a:xfrm>
            <a:off x="4139952" y="404664"/>
            <a:ext cx="4009405" cy="3528392"/>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467544" y="6309320"/>
            <a:ext cx="3900235" cy="369332"/>
          </a:xfrm>
          <a:prstGeom prst="rect">
            <a:avLst/>
          </a:prstGeom>
        </p:spPr>
        <p:txBody>
          <a:bodyPr wrap="none">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El</a:t>
            </a:r>
            <a:r>
              <a:rPr lang="en-US" dirty="0" smtClean="0"/>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Museu</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de les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Ciències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Príncipe Felipe</a:t>
            </a:r>
            <a:endParaRPr lang="ru-RU" dirty="0"/>
          </a:p>
        </p:txBody>
      </p:sp>
    </p:spTree>
  </p:cSld>
  <p:clrMapOvr>
    <a:masterClrMapping/>
  </p:clrMapOvr>
  <p:transition>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600px-Agora_y_Pont_de_l'Assut_de_l'Or.jpg"/>
          <p:cNvPicPr>
            <a:picLocks noChangeAspect="1"/>
          </p:cNvPicPr>
          <p:nvPr/>
        </p:nvPicPr>
        <p:blipFill>
          <a:blip r:embed="rId2" cstate="print"/>
          <a:stretch>
            <a:fillRect/>
          </a:stretch>
        </p:blipFill>
        <p:spPr>
          <a:xfrm>
            <a:off x="0" y="0"/>
            <a:ext cx="4716016" cy="3635896"/>
          </a:xfrm>
          <a:prstGeom prst="rect">
            <a:avLst/>
          </a:prstGeom>
        </p:spPr>
      </p:pic>
      <p:pic>
        <p:nvPicPr>
          <p:cNvPr id="3" name="Рисунок 2" descr="800px-Palau_de_les_Arts_Reina_Sofia_(Ciutat_de_les_Arts_i_de_les_Ciencies_-_Valencia)_(472712279).jpg"/>
          <p:cNvPicPr>
            <a:picLocks noChangeAspect="1"/>
          </p:cNvPicPr>
          <p:nvPr/>
        </p:nvPicPr>
        <p:blipFill>
          <a:blip r:embed="rId3" cstate="print"/>
          <a:stretch>
            <a:fillRect/>
          </a:stretch>
        </p:blipFill>
        <p:spPr>
          <a:xfrm>
            <a:off x="4644008" y="3645024"/>
            <a:ext cx="4499992" cy="3212976"/>
          </a:xfrm>
          <a:prstGeom prst="rect">
            <a:avLst/>
          </a:prstGeom>
        </p:spPr>
      </p:pic>
      <p:pic>
        <p:nvPicPr>
          <p:cNvPr id="4" name="Рисунок 3" descr="800px-El_Museo_de_las_Ciencias_Principe_Felipe.JPG"/>
          <p:cNvPicPr>
            <a:picLocks noChangeAspect="1"/>
          </p:cNvPicPr>
          <p:nvPr/>
        </p:nvPicPr>
        <p:blipFill>
          <a:blip r:embed="rId4" cstate="print"/>
          <a:stretch>
            <a:fillRect/>
          </a:stretch>
        </p:blipFill>
        <p:spPr>
          <a:xfrm>
            <a:off x="0" y="3620901"/>
            <a:ext cx="4644008" cy="3237099"/>
          </a:xfrm>
          <a:prstGeom prst="rect">
            <a:avLst/>
          </a:prstGeom>
        </p:spPr>
      </p:pic>
      <p:pic>
        <p:nvPicPr>
          <p:cNvPr id="5" name="Рисунок 4" descr="800px-L'Umbracle,_Valencia,_Spain_-_Jan_2007.jpg"/>
          <p:cNvPicPr>
            <a:picLocks noChangeAspect="1"/>
          </p:cNvPicPr>
          <p:nvPr/>
        </p:nvPicPr>
        <p:blipFill>
          <a:blip r:embed="rId5" cstate="print"/>
          <a:stretch>
            <a:fillRect/>
          </a:stretch>
        </p:blipFill>
        <p:spPr>
          <a:xfrm>
            <a:off x="4644008" y="0"/>
            <a:ext cx="4499992" cy="3645024"/>
          </a:xfrm>
          <a:prstGeom prst="rect">
            <a:avLst/>
          </a:prstGeom>
        </p:spPr>
      </p:pic>
    </p:spTree>
  </p:cSld>
  <p:clrMapOvr>
    <a:masterClrMapping/>
  </p:clrMapOvr>
  <p:transition>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89px-Monumento_a_Cervantes_(Madrid)_10.jpg"/>
          <p:cNvPicPr>
            <a:picLocks noChangeAspect="1"/>
          </p:cNvPicPr>
          <p:nvPr/>
        </p:nvPicPr>
        <p:blipFill>
          <a:blip r:embed="rId2" cstate="print"/>
          <a:stretch>
            <a:fillRect/>
          </a:stretch>
        </p:blipFill>
        <p:spPr>
          <a:xfrm>
            <a:off x="539552" y="332656"/>
            <a:ext cx="4536504" cy="6223510"/>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5292080" y="980728"/>
            <a:ext cx="3672408" cy="923330"/>
          </a:xfrm>
          <a:prstGeom prst="rect">
            <a:avLst/>
          </a:prstGeom>
        </p:spPr>
        <p:txBody>
          <a:bodyPr wrap="square">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Bronze statues of Don Quixote and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Sancho</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Panza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thePlaza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de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España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in Madrid</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AltamiraBison.jpg"/>
          <p:cNvPicPr>
            <a:picLocks noChangeAspect="1"/>
          </p:cNvPicPr>
          <p:nvPr/>
        </p:nvPicPr>
        <p:blipFill>
          <a:blip r:embed="rId2" cstate="print"/>
          <a:stretch>
            <a:fillRect/>
          </a:stretch>
        </p:blipFill>
        <p:spPr>
          <a:xfrm>
            <a:off x="539552" y="2132856"/>
            <a:ext cx="4104456" cy="3331395"/>
          </a:xfrm>
          <a:prstGeom prst="rect">
            <a:avLst/>
          </a:prstGeom>
          <a:ln>
            <a:noFill/>
          </a:ln>
          <a:effectLst>
            <a:softEdge rad="112500"/>
          </a:effectLst>
        </p:spPr>
      </p:pic>
      <p:sp>
        <p:nvSpPr>
          <p:cNvPr id="2" name="Прямоугольник 1"/>
          <p:cNvSpPr/>
          <p:nvPr/>
        </p:nvSpPr>
        <p:spPr>
          <a:xfrm>
            <a:off x="3329608" y="404664"/>
            <a:ext cx="5814392" cy="2308324"/>
          </a:xfrm>
          <a:prstGeom prst="rect">
            <a:avLst/>
          </a:prstGeom>
        </p:spPr>
        <p:txBody>
          <a:bodyPr wrap="square">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origins of the Roman name Hispania, from which the modern name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España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was derived, are uncertain and are possibly unknown due to the inadequate evidence. Hispania may derive from the poetic use of the term Hesperia, reflecting the Greek perception of Italy as a "western land" or "land of the setting sun" (Hesperia,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Ἑσπερία</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in Greek) and Spain, being still further west, as Hesperia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ultima</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Прямоугольник 3"/>
          <p:cNvSpPr/>
          <p:nvPr/>
        </p:nvSpPr>
        <p:spPr>
          <a:xfrm>
            <a:off x="755576" y="5517232"/>
            <a:ext cx="3629648" cy="369332"/>
          </a:xfrm>
          <a:prstGeom prst="rect">
            <a:avLst/>
          </a:prstGeom>
        </p:spPr>
        <p:txBody>
          <a:bodyPr wrap="none">
            <a:spAutoFit/>
          </a:bodyPr>
          <a:lstStyle/>
          <a:p>
            <a:r>
              <a:rPr lang="it-IT"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Altamira Cave paintings, in</a:t>
            </a:r>
            <a:r>
              <a:rPr lang="it-IT" dirty="0" smtClean="0"/>
              <a:t> </a:t>
            </a:r>
            <a:r>
              <a:rPr lang="it-IT"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Cantabria</a:t>
            </a:r>
            <a:endParaRPr lang="ru-RU" dirty="0"/>
          </a:p>
        </p:txBody>
      </p:sp>
    </p:spTree>
  </p:cSld>
  <p:clrMapOvr>
    <a:masterClrMapping/>
  </p:clrMapOvr>
  <p:transition>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196752"/>
            <a:ext cx="3024336" cy="923330"/>
          </a:xfrm>
          <a:prstGeom prst="rect">
            <a:avLst/>
          </a:prstGeom>
        </p:spPr>
        <p:txBody>
          <a:bodyPr wrap="square">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modern classical guitar and its baroque predecessor originated in Spain</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Рисунок 2" descr="Classical_Guitar_two_views.jpg"/>
          <p:cNvPicPr>
            <a:picLocks noChangeAspect="1"/>
          </p:cNvPicPr>
          <p:nvPr/>
        </p:nvPicPr>
        <p:blipFill>
          <a:blip r:embed="rId2" cstate="print"/>
          <a:stretch>
            <a:fillRect/>
          </a:stretch>
        </p:blipFill>
        <p:spPr>
          <a:xfrm>
            <a:off x="3635896" y="476672"/>
            <a:ext cx="4791452" cy="605235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260648"/>
            <a:ext cx="6598034" cy="978987"/>
          </a:xfrm>
          <a:prstGeom prst="rect">
            <a:avLst/>
          </a:prstGeom>
        </p:spPr>
        <p:txBody>
          <a:bodyPr wrap="none">
            <a:prstTxWarp prst="textPlain">
              <a:avLst>
                <a:gd name="adj" fmla="val 49787"/>
              </a:avLst>
            </a:prstTxWarp>
            <a:spAutoFit/>
          </a:bodyP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San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Fernim</a:t>
            </a:r>
            <a:endPar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Running of the Bulls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encierro</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ru-RU"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Рисунок 2" descr="450px-Sanfermines_Vaquillas_Pamplona_05.jpg"/>
          <p:cNvPicPr>
            <a:picLocks noChangeAspect="1"/>
          </p:cNvPicPr>
          <p:nvPr/>
        </p:nvPicPr>
        <p:blipFill>
          <a:blip r:embed="rId2" cstate="print"/>
          <a:stretch>
            <a:fillRect/>
          </a:stretch>
        </p:blipFill>
        <p:spPr>
          <a:xfrm>
            <a:off x="971600" y="1484784"/>
            <a:ext cx="7200800" cy="501317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800px-Monument_in_Pamplona_IMG_3179.JPG"/>
          <p:cNvPicPr>
            <a:picLocks noChangeAspect="1"/>
          </p:cNvPicPr>
          <p:nvPr/>
        </p:nvPicPr>
        <p:blipFill>
          <a:blip r:embed="rId2" cstate="print"/>
          <a:stretch>
            <a:fillRect/>
          </a:stretch>
        </p:blipFill>
        <p:spPr>
          <a:xfrm>
            <a:off x="683568" y="332656"/>
            <a:ext cx="7968886" cy="5976664"/>
          </a:xfrm>
          <a:prstGeom prst="rect">
            <a:avLst/>
          </a:prstGeom>
        </p:spPr>
      </p:pic>
      <p:sp>
        <p:nvSpPr>
          <p:cNvPr id="3" name="Прямоугольник 2"/>
          <p:cNvSpPr/>
          <p:nvPr/>
        </p:nvSpPr>
        <p:spPr>
          <a:xfrm>
            <a:off x="3203848" y="6309320"/>
            <a:ext cx="2461892" cy="369332"/>
          </a:xfrm>
          <a:prstGeom prst="rect">
            <a:avLst/>
          </a:prstGeom>
        </p:spPr>
        <p:txBody>
          <a:bodyPr wrap="none">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Monument in Pamplona</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Encierro_7_de_julio_de_2005.jpg"/>
          <p:cNvPicPr>
            <a:picLocks noChangeAspect="1"/>
          </p:cNvPicPr>
          <p:nvPr/>
        </p:nvPicPr>
        <p:blipFill>
          <a:blip r:embed="rId2" cstate="print"/>
          <a:stretch>
            <a:fillRect/>
          </a:stretch>
        </p:blipFill>
        <p:spPr>
          <a:xfrm>
            <a:off x="0" y="0"/>
            <a:ext cx="9144000" cy="6858000"/>
          </a:xfrm>
          <a:prstGeom prst="rect">
            <a:avLst/>
          </a:prstGeom>
        </p:spPr>
      </p:pic>
      <p:sp>
        <p:nvSpPr>
          <p:cNvPr id="2" name="Прямоугольник 1"/>
          <p:cNvSpPr/>
          <p:nvPr/>
        </p:nvSpPr>
        <p:spPr>
          <a:xfrm>
            <a:off x="0" y="404664"/>
            <a:ext cx="4572000" cy="923330"/>
          </a:xfrm>
          <a:prstGeom prst="rect">
            <a:avLst/>
          </a:prstGeom>
        </p:spPr>
        <p:txBody>
          <a:bodyPr>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Pamplona, 7 July 2005. People climb to the fences as the bulls run by and cross the Town Hall Plaza</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450px-Sanfermines_Vaquillas_Pamplona_03.jpg"/>
          <p:cNvPicPr>
            <a:picLocks noChangeAspect="1"/>
          </p:cNvPicPr>
          <p:nvPr/>
        </p:nvPicPr>
        <p:blipFill>
          <a:blip r:embed="rId2" cstate="print"/>
          <a:stretch>
            <a:fillRect/>
          </a:stretch>
        </p:blipFill>
        <p:spPr>
          <a:xfrm>
            <a:off x="3707904" y="188640"/>
            <a:ext cx="5022304" cy="6435757"/>
          </a:xfrm>
          <a:prstGeom prst="rect">
            <a:avLst/>
          </a:prstGeom>
          <a:ln>
            <a:noFill/>
          </a:ln>
          <a:effectLst>
            <a:outerShdw blurRad="292100" dist="139700" dir="2700000" algn="tl" rotWithShape="0">
              <a:srgbClr val="333333">
                <a:alpha val="65000"/>
              </a:srgbClr>
            </a:outerShdw>
          </a:effectLst>
        </p:spPr>
      </p:pic>
      <p:sp>
        <p:nvSpPr>
          <p:cNvPr id="2" name="Прямоугольник 1"/>
          <p:cNvSpPr/>
          <p:nvPr/>
        </p:nvSpPr>
        <p:spPr>
          <a:xfrm>
            <a:off x="0" y="3861048"/>
            <a:ext cx="3672408" cy="1477328"/>
          </a:xfrm>
          <a:prstGeom prst="rect">
            <a:avLst/>
          </a:prstGeom>
        </p:spPr>
        <p:txBody>
          <a:bodyPr wrap="square">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Pamplona, 2007. Bulls following some runners enter the bull ring, where the event ends. The bulls can be seen in the foreground and background of the picture.</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6093296"/>
            <a:ext cx="3688702" cy="369332"/>
          </a:xfrm>
          <a:prstGeom prst="rect">
            <a:avLst/>
          </a:prstGeom>
        </p:spPr>
        <p:txBody>
          <a:bodyPr wrap="none">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Fire bull and children running from it.</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Рисунок 2" descr="800px-Tudela_St_Anna7719m.jpg"/>
          <p:cNvPicPr>
            <a:picLocks noChangeAspect="1"/>
          </p:cNvPicPr>
          <p:nvPr/>
        </p:nvPicPr>
        <p:blipFill>
          <a:blip r:embed="rId2" cstate="print"/>
          <a:stretch>
            <a:fillRect/>
          </a:stretch>
        </p:blipFill>
        <p:spPr>
          <a:xfrm>
            <a:off x="539552" y="188640"/>
            <a:ext cx="7920880" cy="561662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15816" y="404664"/>
            <a:ext cx="2753318" cy="707886"/>
          </a:xfrm>
          <a:prstGeom prst="rect">
            <a:avLst/>
          </a:prstGeom>
        </p:spPr>
        <p:txBody>
          <a:bodyPr wrap="none">
            <a:prstTxWarp prst="textPlain">
              <a:avLst/>
            </a:prstTxWarp>
            <a:spAutoFit/>
          </a:bodyPr>
          <a:lstStyle/>
          <a:p>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La </a:t>
            </a:r>
            <a:r>
              <a:rPr lang="en-US"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Tomatina</a:t>
            </a:r>
            <a:endPar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Прямоугольник 10"/>
          <p:cNvSpPr/>
          <p:nvPr/>
        </p:nvSpPr>
        <p:spPr>
          <a:xfrm>
            <a:off x="251520" y="5445224"/>
            <a:ext cx="8712968" cy="1200329"/>
          </a:xfrm>
          <a:prstGeom prst="rect">
            <a:avLst/>
          </a:prstGeom>
        </p:spPr>
        <p:txBody>
          <a:bodyPr wrap="square">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La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Tomatina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is a festival that is held in the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Valencian</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town of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Buñol</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 town located 30 km from the Mediterranean, in which participants throw tomatoes and get involved in this tomato fight purely for fun. It is held on the last Wednesday of August, during the week of festivities of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Buñol</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2" name="Рисунок 11" descr="800px-Arrojando_tomates_desde_un_camión_-_La_Tomatina_2010.jpg"/>
          <p:cNvPicPr>
            <a:picLocks noChangeAspect="1"/>
          </p:cNvPicPr>
          <p:nvPr/>
        </p:nvPicPr>
        <p:blipFill>
          <a:blip r:embed="rId2" cstate="print"/>
          <a:stretch>
            <a:fillRect/>
          </a:stretch>
        </p:blipFill>
        <p:spPr>
          <a:xfrm>
            <a:off x="4499992" y="1196752"/>
            <a:ext cx="4431159" cy="4152634"/>
          </a:xfrm>
          <a:prstGeom prst="rect">
            <a:avLst/>
          </a:prstGeom>
          <a:ln>
            <a:noFill/>
          </a:ln>
          <a:effectLst>
            <a:outerShdw blurRad="292100" dist="139700" dir="2700000" algn="tl" rotWithShape="0">
              <a:srgbClr val="333333">
                <a:alpha val="65000"/>
              </a:srgbClr>
            </a:outerShdw>
          </a:effectLst>
        </p:spPr>
      </p:pic>
      <p:pic>
        <p:nvPicPr>
          <p:cNvPr id="13" name="Рисунок 12" descr="800px-Tomatina_2006.jpg"/>
          <p:cNvPicPr>
            <a:picLocks noChangeAspect="1"/>
          </p:cNvPicPr>
          <p:nvPr/>
        </p:nvPicPr>
        <p:blipFill>
          <a:blip r:embed="rId3" cstate="print"/>
          <a:stretch>
            <a:fillRect/>
          </a:stretch>
        </p:blipFill>
        <p:spPr>
          <a:xfrm>
            <a:off x="179512" y="1194044"/>
            <a:ext cx="4104456" cy="418408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2492896"/>
            <a:ext cx="4968552" cy="1569660"/>
          </a:xfrm>
          <a:prstGeom prst="rect">
            <a:avLst/>
          </a:prstGeom>
          <a:noFill/>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9600" b="1" dirty="0" smtClean="0">
                <a:ln w="11430"/>
                <a:solidFill>
                  <a:srgbClr val="F20000"/>
                </a:solidFill>
                <a:effectLst>
                  <a:glow rad="228600">
                    <a:schemeClr val="accent2">
                      <a:satMod val="175000"/>
                      <a:alpha val="40000"/>
                    </a:schemeClr>
                  </a:glow>
                  <a:outerShdw blurRad="50800" dist="38100" dir="13500000" algn="br" rotWithShape="0">
                    <a:prstClr val="black">
                      <a:alpha val="40000"/>
                    </a:prstClr>
                  </a:outerShdw>
                </a:effectLst>
              </a:rPr>
              <a:t>And</a:t>
            </a:r>
            <a:endParaRPr lang="ru-RU" sz="9600" b="1" dirty="0">
              <a:ln w="11430"/>
              <a:solidFill>
                <a:srgbClr val="F20000"/>
              </a:solidFill>
              <a:effectLst>
                <a:glow rad="228600">
                  <a:schemeClr val="accent2">
                    <a:satMod val="175000"/>
                    <a:alpha val="40000"/>
                  </a:schemeClr>
                </a:glow>
                <a:outerShdw blurRad="50800" dist="38100" dir="13500000" algn="br" rotWithShape="0">
                  <a:prstClr val="black">
                    <a:alpha val="40000"/>
                  </a:prstClr>
                </a:outerShdw>
              </a:effectLst>
            </a:endParaRPr>
          </a:p>
        </p:txBody>
      </p:sp>
    </p:spTree>
  </p:cSld>
  <p:clrMapOvr>
    <a:masterClrMapping/>
  </p:clrMapOvr>
  <p:transition>
    <p:cover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RP4sv_dD8-0.jpg"/>
          <p:cNvPicPr>
            <a:picLocks noChangeAspect="1"/>
          </p:cNvPicPr>
          <p:nvPr/>
        </p:nvPicPr>
        <p:blipFill>
          <a:blip r:embed="rId2" cstate="print"/>
          <a:stretch>
            <a:fillRect/>
          </a:stretch>
        </p:blipFill>
        <p:spPr>
          <a:xfrm>
            <a:off x="0" y="0"/>
            <a:ext cx="9144000" cy="6858000"/>
          </a:xfrm>
          <a:prstGeom prst="rect">
            <a:avLst/>
          </a:prstGeom>
        </p:spPr>
      </p:pic>
      <p:sp>
        <p:nvSpPr>
          <p:cNvPr id="2" name="Прямоугольник 1"/>
          <p:cNvSpPr/>
          <p:nvPr/>
        </p:nvSpPr>
        <p:spPr>
          <a:xfrm>
            <a:off x="683568" y="620688"/>
            <a:ext cx="7371505" cy="1200329"/>
          </a:xfrm>
          <a:prstGeom prst="rect">
            <a:avLst/>
          </a:prstGeom>
        </p:spPr>
        <p:txBody>
          <a:bodyPr wrap="none">
            <a:prstTxWarp prst="textArchUp">
              <a:avLst/>
            </a:prstTxWarp>
            <a:spAutoFit/>
          </a:bodyPr>
          <a:lstStyle/>
          <a:p>
            <a:r>
              <a:rPr lang="en-US" sz="7200" dirty="0" smtClean="0">
                <a:ln w="18415" cmpd="sng">
                  <a:solidFill>
                    <a:srgbClr val="FFFFFF"/>
                  </a:solidFill>
                  <a:prstDash val="solid"/>
                </a:ln>
                <a:solidFill>
                  <a:srgbClr val="F20000"/>
                </a:solidFill>
                <a:effectLst>
                  <a:outerShdw blurRad="63500" dir="3600000" algn="tl" rotWithShape="0">
                    <a:srgbClr val="000000">
                      <a:alpha val="70000"/>
                    </a:srgbClr>
                  </a:outerShdw>
                </a:effectLst>
              </a:rPr>
              <a:t>My photos in Spain</a:t>
            </a:r>
            <a:endParaRPr lang="ru-RU" sz="7200" dirty="0">
              <a:ln w="18415" cmpd="sng">
                <a:solidFill>
                  <a:srgbClr val="FFFFFF"/>
                </a:solidFill>
                <a:prstDash val="solid"/>
              </a:ln>
              <a:solidFill>
                <a:srgbClr val="F20000"/>
              </a:solidFill>
              <a:effectLst>
                <a:outerShdw blurRad="63500" dir="3600000" algn="tl" rotWithShape="0">
                  <a:srgbClr val="000000">
                    <a:alpha val="70000"/>
                  </a:srgbClr>
                </a:outerShdw>
              </a:effectLst>
            </a:endParaRPr>
          </a:p>
        </p:txBody>
      </p:sp>
    </p:spTree>
  </p:cSld>
  <p:clrMapOvr>
    <a:masterClrMapping/>
  </p:clrMapOvr>
  <p:transition>
    <p:cover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0K90AHolmvs.jpg"/>
          <p:cNvPicPr>
            <a:picLocks noChangeAspect="1"/>
          </p:cNvPicPr>
          <p:nvPr/>
        </p:nvPicPr>
        <p:blipFill>
          <a:blip r:embed="rId2" cstate="print"/>
          <a:stretch>
            <a:fillRect/>
          </a:stretch>
        </p:blipFill>
        <p:spPr>
          <a:xfrm>
            <a:off x="0" y="0"/>
            <a:ext cx="4499992" cy="6858000"/>
          </a:xfrm>
          <a:prstGeom prst="rect">
            <a:avLst/>
          </a:prstGeom>
        </p:spPr>
      </p:pic>
      <p:pic>
        <p:nvPicPr>
          <p:cNvPr id="11" name="Рисунок 10" descr="4u3CIAaf3O8.jpg"/>
          <p:cNvPicPr>
            <a:picLocks noChangeAspect="1"/>
          </p:cNvPicPr>
          <p:nvPr/>
        </p:nvPicPr>
        <p:blipFill>
          <a:blip r:embed="rId3" cstate="print"/>
          <a:stretch>
            <a:fillRect/>
          </a:stretch>
        </p:blipFill>
        <p:spPr>
          <a:xfrm>
            <a:off x="4499992" y="0"/>
            <a:ext cx="4644008" cy="6858000"/>
          </a:xfrm>
          <a:prstGeom prst="rect">
            <a:avLst/>
          </a:prstGeom>
        </p:spPr>
      </p:pic>
      <p:sp>
        <p:nvSpPr>
          <p:cNvPr id="12" name="TextBox 11"/>
          <p:cNvSpPr txBox="1"/>
          <p:nvPr/>
        </p:nvSpPr>
        <p:spPr>
          <a:xfrm>
            <a:off x="6983760" y="6165304"/>
            <a:ext cx="2160240" cy="584775"/>
          </a:xfrm>
          <a:prstGeom prst="rect">
            <a:avLst/>
          </a:prstGeom>
          <a:noFill/>
        </p:spPr>
        <p:txBody>
          <a:bodyPr wrap="square" rtlCol="0">
            <a:spAutoFit/>
          </a:bodyPr>
          <a:lstStyle/>
          <a:p>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Teruel</a:t>
            </a: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U-Spain.svg.png"/>
          <p:cNvPicPr>
            <a:picLocks noChangeAspect="1"/>
          </p:cNvPicPr>
          <p:nvPr/>
        </p:nvPicPr>
        <p:blipFill>
          <a:blip r:embed="rId2" cstate="print"/>
          <a:stretch>
            <a:fillRect/>
          </a:stretch>
        </p:blipFill>
        <p:spPr>
          <a:xfrm>
            <a:off x="1176337" y="571500"/>
            <a:ext cx="6791325" cy="5715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0" y="0"/>
            <a:ext cx="9144000" cy="7101408"/>
            <a:chOff x="1140160" y="0"/>
            <a:chExt cx="9144000" cy="7101408"/>
          </a:xfrm>
        </p:grpSpPr>
        <p:pic>
          <p:nvPicPr>
            <p:cNvPr id="2" name="Рисунок 1" descr="T3HEZviPZYA.jpg"/>
            <p:cNvPicPr>
              <a:picLocks noChangeAspect="1"/>
            </p:cNvPicPr>
            <p:nvPr/>
          </p:nvPicPr>
          <p:blipFill>
            <a:blip r:embed="rId2" cstate="print"/>
            <a:stretch>
              <a:fillRect/>
            </a:stretch>
          </p:blipFill>
          <p:spPr>
            <a:xfrm>
              <a:off x="1140160" y="0"/>
              <a:ext cx="9144000" cy="6858000"/>
            </a:xfrm>
            <a:prstGeom prst="rect">
              <a:avLst/>
            </a:prstGeom>
          </p:spPr>
        </p:pic>
        <p:pic>
          <p:nvPicPr>
            <p:cNvPr id="3" name="Рисунок 2" descr="tTOo0G4ux2o.jpg"/>
            <p:cNvPicPr>
              <a:picLocks noChangeAspect="1"/>
            </p:cNvPicPr>
            <p:nvPr/>
          </p:nvPicPr>
          <p:blipFill>
            <a:blip r:embed="rId3" cstate="print"/>
            <a:stretch>
              <a:fillRect/>
            </a:stretch>
          </p:blipFill>
          <p:spPr>
            <a:xfrm>
              <a:off x="1140161" y="4320480"/>
              <a:ext cx="3707904" cy="2780928"/>
            </a:xfrm>
            <a:prstGeom prst="rect">
              <a:avLst/>
            </a:prstGeom>
          </p:spPr>
        </p:pic>
        <p:pic>
          <p:nvPicPr>
            <p:cNvPr id="4" name="Рисунок 3" descr="x7XEqeYC1cg.jpg"/>
            <p:cNvPicPr>
              <a:picLocks noChangeAspect="1"/>
            </p:cNvPicPr>
            <p:nvPr/>
          </p:nvPicPr>
          <p:blipFill>
            <a:blip r:embed="rId4" cstate="print"/>
            <a:stretch>
              <a:fillRect/>
            </a:stretch>
          </p:blipFill>
          <p:spPr>
            <a:xfrm>
              <a:off x="7368344" y="0"/>
              <a:ext cx="2915816" cy="2186862"/>
            </a:xfrm>
            <a:prstGeom prst="rect">
              <a:avLst/>
            </a:prstGeom>
          </p:spPr>
        </p:pic>
      </p:grpSp>
    </p:spTree>
  </p:cSld>
  <p:clrMapOvr>
    <a:masterClrMapping/>
  </p:clrMapOvr>
  <p:transition>
    <p:cover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47yguZ57Kw.jpg"/>
          <p:cNvPicPr>
            <a:picLocks noChangeAspect="1"/>
          </p:cNvPicPr>
          <p:nvPr/>
        </p:nvPicPr>
        <p:blipFill>
          <a:blip r:embed="rId2" cstate="print"/>
          <a:stretch>
            <a:fillRect/>
          </a:stretch>
        </p:blipFill>
        <p:spPr>
          <a:xfrm>
            <a:off x="4366070" y="0"/>
            <a:ext cx="4777930" cy="6858000"/>
          </a:xfrm>
          <a:prstGeom prst="rect">
            <a:avLst/>
          </a:prstGeom>
        </p:spPr>
      </p:pic>
      <p:pic>
        <p:nvPicPr>
          <p:cNvPr id="3" name="Рисунок 2" descr="C322Zi87Asc.jpg"/>
          <p:cNvPicPr>
            <a:picLocks noChangeAspect="1"/>
          </p:cNvPicPr>
          <p:nvPr/>
        </p:nvPicPr>
        <p:blipFill>
          <a:blip r:embed="rId3" cstate="print"/>
          <a:stretch>
            <a:fillRect/>
          </a:stretch>
        </p:blipFill>
        <p:spPr>
          <a:xfrm>
            <a:off x="0" y="0"/>
            <a:ext cx="4427984" cy="6858000"/>
          </a:xfrm>
          <a:prstGeom prst="rect">
            <a:avLst/>
          </a:prstGeom>
        </p:spPr>
      </p:pic>
      <p:sp>
        <p:nvSpPr>
          <p:cNvPr id="6" name="TextBox 5"/>
          <p:cNvSpPr txBox="1"/>
          <p:nvPr/>
        </p:nvSpPr>
        <p:spPr>
          <a:xfrm>
            <a:off x="0" y="6273225"/>
            <a:ext cx="2592288" cy="584775"/>
          </a:xfrm>
          <a:prstGeom prst="rect">
            <a:avLst/>
          </a:prstGeom>
          <a:noFill/>
        </p:spPr>
        <p:txBody>
          <a:bodyPr wrap="square" rtlCol="0">
            <a:spAutoFit/>
          </a:bodyPr>
          <a:lstStyle/>
          <a:p>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Teruel</a:t>
            </a: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7271792" y="6273225"/>
            <a:ext cx="1872208" cy="584775"/>
          </a:xfrm>
          <a:prstGeom prst="rect">
            <a:avLst/>
          </a:prstGeom>
          <a:noFill/>
        </p:spPr>
        <p:txBody>
          <a:bodyPr wrap="square" rtlCol="0">
            <a:spAutoFit/>
          </a:bodyPr>
          <a:lstStyle/>
          <a:p>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Albaracin</a:t>
            </a:r>
            <a:r>
              <a:rPr lang="en-US" dirty="0" smtClean="0"/>
              <a:t> </a:t>
            </a:r>
            <a:endParaRPr lang="ru-RU" dirty="0"/>
          </a:p>
        </p:txBody>
      </p:sp>
    </p:spTree>
  </p:cSld>
  <p:clrMapOvr>
    <a:masterClrMapping/>
  </p:clrMapOvr>
  <p:transition>
    <p:cover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0" y="0"/>
            <a:ext cx="9144000" cy="6858000"/>
            <a:chOff x="-4392488" y="-180528"/>
            <a:chExt cx="9144000" cy="6858000"/>
          </a:xfrm>
        </p:grpSpPr>
        <p:pic>
          <p:nvPicPr>
            <p:cNvPr id="3" name="Рисунок 2" descr="199395_4168219217652_924581692_n.jpg"/>
            <p:cNvPicPr>
              <a:picLocks noChangeAspect="1"/>
            </p:cNvPicPr>
            <p:nvPr/>
          </p:nvPicPr>
          <p:blipFill>
            <a:blip r:embed="rId2" cstate="print"/>
            <a:srcRect r="11680"/>
            <a:stretch>
              <a:fillRect/>
            </a:stretch>
          </p:blipFill>
          <p:spPr>
            <a:xfrm>
              <a:off x="-4392488" y="-180528"/>
              <a:ext cx="4355976" cy="6858000"/>
            </a:xfrm>
            <a:prstGeom prst="rect">
              <a:avLst/>
            </a:prstGeom>
          </p:spPr>
        </p:pic>
        <p:pic>
          <p:nvPicPr>
            <p:cNvPr id="2" name="Рисунок 1" descr="198639_4168214857543_336221348_n.jpg"/>
            <p:cNvPicPr>
              <a:picLocks noChangeAspect="1"/>
            </p:cNvPicPr>
            <p:nvPr/>
          </p:nvPicPr>
          <p:blipFill>
            <a:blip r:embed="rId3" cstate="print"/>
            <a:stretch>
              <a:fillRect/>
            </a:stretch>
          </p:blipFill>
          <p:spPr>
            <a:xfrm>
              <a:off x="-324544" y="-180528"/>
              <a:ext cx="5076056" cy="6858000"/>
            </a:xfrm>
            <a:prstGeom prst="rect">
              <a:avLst/>
            </a:prstGeom>
          </p:spPr>
        </p:pic>
      </p:grpSp>
    </p:spTree>
  </p:cSld>
  <p:clrMapOvr>
    <a:masterClrMapping/>
  </p:clrMapOvr>
  <p:transition>
    <p:cover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_7Ckt7kF8tw.jpg"/>
          <p:cNvPicPr>
            <a:picLocks noChangeAspect="1"/>
          </p:cNvPicPr>
          <p:nvPr/>
        </p:nvPicPr>
        <p:blipFill>
          <a:blip r:embed="rId2" cstate="print"/>
          <a:stretch>
            <a:fillRect/>
          </a:stretch>
        </p:blipFill>
        <p:spPr>
          <a:xfrm>
            <a:off x="0" y="0"/>
            <a:ext cx="4860032" cy="6858000"/>
          </a:xfrm>
          <a:prstGeom prst="rect">
            <a:avLst/>
          </a:prstGeom>
        </p:spPr>
      </p:pic>
      <p:pic>
        <p:nvPicPr>
          <p:cNvPr id="2" name="Рисунок 1" descr="P8qJ9CjzWLI.jpg"/>
          <p:cNvPicPr>
            <a:picLocks noChangeAspect="1"/>
          </p:cNvPicPr>
          <p:nvPr/>
        </p:nvPicPr>
        <p:blipFill>
          <a:blip r:embed="rId3" cstate="print"/>
          <a:stretch>
            <a:fillRect/>
          </a:stretch>
        </p:blipFill>
        <p:spPr>
          <a:xfrm>
            <a:off x="4499992" y="0"/>
            <a:ext cx="4644008" cy="6858000"/>
          </a:xfrm>
          <a:prstGeom prst="rect">
            <a:avLst/>
          </a:prstGeom>
        </p:spPr>
      </p:pic>
      <p:sp>
        <p:nvSpPr>
          <p:cNvPr id="4" name="TextBox 3"/>
          <p:cNvSpPr txBox="1"/>
          <p:nvPr/>
        </p:nvSpPr>
        <p:spPr>
          <a:xfrm>
            <a:off x="1763688" y="6273225"/>
            <a:ext cx="5688632" cy="584775"/>
          </a:xfrm>
          <a:prstGeom prst="rect">
            <a:avLst/>
          </a:prstGeom>
          <a:noFill/>
        </p:spPr>
        <p:txBody>
          <a:bodyPr wrap="square" rtlCol="0">
            <a:spAutoFit/>
          </a:bodyPr>
          <a:lstStyle/>
          <a:p>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Vilanova</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D’Alcolea</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San </a:t>
            </a: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Antoni</a:t>
            </a: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cover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dJh63Mml8s.jpg"/>
          <p:cNvPicPr>
            <a:picLocks noChangeAspect="1"/>
          </p:cNvPicPr>
          <p:nvPr/>
        </p:nvPicPr>
        <p:blipFill>
          <a:blip r:embed="rId2" cstate="print"/>
          <a:stretch>
            <a:fillRect/>
          </a:stretch>
        </p:blipFill>
        <p:spPr>
          <a:xfrm>
            <a:off x="0" y="0"/>
            <a:ext cx="4644008" cy="6858000"/>
          </a:xfrm>
          <a:prstGeom prst="rect">
            <a:avLst/>
          </a:prstGeom>
        </p:spPr>
      </p:pic>
      <p:pic>
        <p:nvPicPr>
          <p:cNvPr id="3" name="Рисунок 2" descr="KrhRcOMkqk8.jpg"/>
          <p:cNvPicPr>
            <a:picLocks noChangeAspect="1"/>
          </p:cNvPicPr>
          <p:nvPr/>
        </p:nvPicPr>
        <p:blipFill>
          <a:blip r:embed="rId3" cstate="print"/>
          <a:stretch>
            <a:fillRect/>
          </a:stretch>
        </p:blipFill>
        <p:spPr>
          <a:xfrm>
            <a:off x="4355976" y="0"/>
            <a:ext cx="4788024" cy="6858000"/>
          </a:xfrm>
          <a:prstGeom prst="rect">
            <a:avLst/>
          </a:prstGeom>
        </p:spPr>
      </p:pic>
      <p:sp>
        <p:nvSpPr>
          <p:cNvPr id="4" name="TextBox 3"/>
          <p:cNvSpPr txBox="1"/>
          <p:nvPr/>
        </p:nvSpPr>
        <p:spPr>
          <a:xfrm>
            <a:off x="5399584" y="6273225"/>
            <a:ext cx="3744416" cy="584775"/>
          </a:xfrm>
          <a:prstGeom prst="rect">
            <a:avLst/>
          </a:prstGeom>
          <a:noFill/>
        </p:spPr>
        <p:txBody>
          <a:bodyPr wrap="square" rtlCol="0">
            <a:sp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Castellon de la Plana</a:t>
            </a:r>
            <a:endParaRPr lang="ru-RU" sz="3200" dirty="0"/>
          </a:p>
        </p:txBody>
      </p:sp>
    </p:spTree>
  </p:cSld>
  <p:clrMapOvr>
    <a:masterClrMapping/>
  </p:clrMapOvr>
  <p:transition>
    <p:cover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YcqOOBaTlhM.jpg"/>
          <p:cNvPicPr>
            <a:picLocks noChangeAspect="1"/>
          </p:cNvPicPr>
          <p:nvPr/>
        </p:nvPicPr>
        <p:blipFill>
          <a:blip r:embed="rId2" cstate="print"/>
          <a:stretch>
            <a:fillRect/>
          </a:stretch>
        </p:blipFill>
        <p:spPr>
          <a:xfrm>
            <a:off x="0" y="0"/>
            <a:ext cx="5143500" cy="6858000"/>
          </a:xfrm>
          <a:prstGeom prst="rect">
            <a:avLst/>
          </a:prstGeom>
        </p:spPr>
      </p:pic>
      <p:pic>
        <p:nvPicPr>
          <p:cNvPr id="3" name="Рисунок 2" descr="EZgsyKgwRJk.jpg"/>
          <p:cNvPicPr>
            <a:picLocks noChangeAspect="1"/>
          </p:cNvPicPr>
          <p:nvPr/>
        </p:nvPicPr>
        <p:blipFill>
          <a:blip r:embed="rId3" cstate="print"/>
          <a:stretch>
            <a:fillRect/>
          </a:stretch>
        </p:blipFill>
        <p:spPr>
          <a:xfrm>
            <a:off x="4000500" y="0"/>
            <a:ext cx="5143500" cy="6858000"/>
          </a:xfrm>
          <a:prstGeom prst="rect">
            <a:avLst/>
          </a:prstGeom>
        </p:spPr>
      </p:pic>
      <p:sp>
        <p:nvSpPr>
          <p:cNvPr id="4" name="TextBox 3"/>
          <p:cNvSpPr txBox="1"/>
          <p:nvPr/>
        </p:nvSpPr>
        <p:spPr>
          <a:xfrm>
            <a:off x="0" y="6273225"/>
            <a:ext cx="3024336" cy="584775"/>
          </a:xfrm>
          <a:prstGeom prst="rect">
            <a:avLst/>
          </a:prstGeom>
          <a:noFill/>
        </p:spPr>
        <p:txBody>
          <a:bodyPr wrap="square" rtlCol="0">
            <a:sp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Valencia Airport</a:t>
            </a: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cover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35896" y="3717032"/>
            <a:ext cx="7200800" cy="2123658"/>
          </a:xfrm>
          <a:prstGeom prst="rect">
            <a:avLst/>
          </a:prstGeom>
        </p:spPr>
        <p:txBody>
          <a:bodyPr wrap="square">
            <a:prstTxWarp prst="textArchUp">
              <a:avLst/>
            </a:prstTxWarp>
            <a:spAutoFit/>
            <a:scene3d>
              <a:camera prst="orthographicFront"/>
              <a:lightRig rig="flat" dir="tl">
                <a:rot lat="0" lon="0" rev="6600000"/>
              </a:lightRig>
            </a:scene3d>
            <a:sp3d extrusionH="25400" contourW="8890">
              <a:bevelT w="38100" h="31750" prst="coolSlant"/>
              <a:contourClr>
                <a:schemeClr val="accent2">
                  <a:shade val="75000"/>
                </a:schemeClr>
              </a:contourClr>
            </a:sp3d>
          </a:bodyPr>
          <a:lstStyle/>
          <a:p>
            <a:r>
              <a:rPr lang="en-US" sz="6600" b="1" dirty="0" smtClean="0">
                <a:ln w="11430"/>
                <a:solidFill>
                  <a:srgbClr val="FA0000"/>
                </a:solidFill>
                <a:effectLst>
                  <a:glow rad="228600">
                    <a:schemeClr val="accent2">
                      <a:satMod val="175000"/>
                      <a:alpha val="40000"/>
                    </a:schemeClr>
                  </a:glow>
                  <a:outerShdw blurRad="50800" dist="38100" dir="13500000" algn="br" rotWithShape="0">
                    <a:prstClr val="black">
                      <a:alpha val="40000"/>
                    </a:prstClr>
                  </a:outerShdw>
                </a:effectLst>
              </a:rPr>
              <a:t>Thank you   </a:t>
            </a:r>
            <a:br>
              <a:rPr lang="en-US" sz="6600" b="1" dirty="0" smtClean="0">
                <a:ln w="11430"/>
                <a:solidFill>
                  <a:srgbClr val="FA0000"/>
                </a:solidFill>
                <a:effectLst>
                  <a:glow rad="228600">
                    <a:schemeClr val="accent2">
                      <a:satMod val="175000"/>
                      <a:alpha val="40000"/>
                    </a:schemeClr>
                  </a:glow>
                  <a:outerShdw blurRad="50800" dist="38100" dir="13500000" algn="br" rotWithShape="0">
                    <a:prstClr val="black">
                      <a:alpha val="40000"/>
                    </a:prstClr>
                  </a:outerShdw>
                </a:effectLst>
              </a:rPr>
            </a:br>
            <a:r>
              <a:rPr lang="en-US" sz="6600" b="1" dirty="0" smtClean="0">
                <a:ln w="11430"/>
                <a:solidFill>
                  <a:srgbClr val="FA0000"/>
                </a:solidFill>
                <a:effectLst>
                  <a:glow rad="228600">
                    <a:schemeClr val="accent2">
                      <a:satMod val="175000"/>
                      <a:alpha val="40000"/>
                    </a:schemeClr>
                  </a:glow>
                  <a:outerShdw blurRad="50800" dist="38100" dir="13500000" algn="br" rotWithShape="0">
                    <a:prstClr val="black">
                      <a:alpha val="40000"/>
                    </a:prstClr>
                  </a:outerShdw>
                </a:effectLst>
              </a:rPr>
              <a:t>for your attention </a:t>
            </a:r>
            <a:r>
              <a:rPr lang="en-US" sz="6600" b="1" dirty="0" smtClean="0">
                <a:ln w="11430"/>
                <a:solidFill>
                  <a:srgbClr val="FA0000"/>
                </a:solidFill>
                <a:effectLst>
                  <a:glow rad="228600">
                    <a:schemeClr val="accent2">
                      <a:satMod val="175000"/>
                      <a:alpha val="40000"/>
                    </a:schemeClr>
                  </a:glow>
                  <a:outerShdw blurRad="50800" dist="38100" dir="13500000" algn="br" rotWithShape="0">
                    <a:prstClr val="black">
                      <a:alpha val="40000"/>
                    </a:prstClr>
                  </a:outerShdw>
                </a:effectLst>
              </a:rPr>
              <a:t>!</a:t>
            </a:r>
          </a:p>
          <a:p>
            <a:r>
              <a:rPr lang="en-US" sz="6600" b="1" dirty="0" err="1" smtClean="0">
                <a:ln w="11430"/>
                <a:solidFill>
                  <a:srgbClr val="FA0000"/>
                </a:solidFill>
                <a:effectLst>
                  <a:glow rad="228600">
                    <a:schemeClr val="accent2">
                      <a:satMod val="175000"/>
                      <a:alpha val="40000"/>
                    </a:schemeClr>
                  </a:glow>
                  <a:outerShdw blurRad="50800" dist="38100" dir="13500000" algn="br" rotWithShape="0">
                    <a:prstClr val="black">
                      <a:alpha val="40000"/>
                    </a:prstClr>
                  </a:outerShdw>
                </a:effectLst>
              </a:rPr>
              <a:t>Skakalova</a:t>
            </a:r>
            <a:r>
              <a:rPr lang="en-US" sz="6600" b="1" dirty="0" smtClean="0">
                <a:ln w="11430"/>
                <a:solidFill>
                  <a:srgbClr val="FA0000"/>
                </a:solidFill>
                <a:effectLst>
                  <a:glow rad="228600">
                    <a:schemeClr val="accent2">
                      <a:satMod val="175000"/>
                      <a:alpha val="40000"/>
                    </a:schemeClr>
                  </a:glow>
                  <a:outerShdw blurRad="50800" dist="38100" dir="13500000" algn="br" rotWithShape="0">
                    <a:prstClr val="black">
                      <a:alpha val="40000"/>
                    </a:prstClr>
                  </a:outerShdw>
                </a:effectLst>
              </a:rPr>
              <a:t> </a:t>
            </a:r>
            <a:r>
              <a:rPr lang="en-US" sz="6600" b="1" dirty="0" err="1" smtClean="0">
                <a:ln w="11430"/>
                <a:solidFill>
                  <a:srgbClr val="FA0000"/>
                </a:solidFill>
                <a:effectLst>
                  <a:glow rad="228600">
                    <a:schemeClr val="accent2">
                      <a:satMod val="175000"/>
                      <a:alpha val="40000"/>
                    </a:schemeClr>
                  </a:glow>
                  <a:outerShdw blurRad="50800" dist="38100" dir="13500000" algn="br" rotWithShape="0">
                    <a:prstClr val="black">
                      <a:alpha val="40000"/>
                    </a:prstClr>
                  </a:outerShdw>
                </a:effectLst>
              </a:rPr>
              <a:t>Olexandta</a:t>
            </a:r>
            <a:r>
              <a:rPr lang="en-US" sz="6600" b="1" dirty="0" smtClean="0">
                <a:ln w="11430"/>
                <a:solidFill>
                  <a:srgbClr val="FA0000"/>
                </a:solidFill>
                <a:effectLst>
                  <a:glow rad="228600">
                    <a:schemeClr val="accent2">
                      <a:satMod val="175000"/>
                      <a:alpha val="40000"/>
                    </a:schemeClr>
                  </a:glow>
                  <a:outerShdw blurRad="50800" dist="38100" dir="13500000" algn="br" rotWithShape="0">
                    <a:prstClr val="black">
                      <a:alpha val="40000"/>
                    </a:prstClr>
                  </a:outerShdw>
                </a:effectLst>
              </a:rPr>
              <a:t> </a:t>
            </a:r>
          </a:p>
          <a:p>
            <a:r>
              <a:rPr lang="en-US" sz="6600" b="1" dirty="0" smtClean="0">
                <a:ln w="11430"/>
                <a:solidFill>
                  <a:srgbClr val="FA0000"/>
                </a:solidFill>
                <a:effectLst>
                  <a:glow rad="228600">
                    <a:schemeClr val="accent2">
                      <a:satMod val="175000"/>
                      <a:alpha val="40000"/>
                    </a:schemeClr>
                  </a:glow>
                  <a:outerShdw blurRad="50800" dist="38100" dir="13500000" algn="br" rotWithShape="0">
                    <a:prstClr val="black">
                      <a:alpha val="40000"/>
                    </a:prstClr>
                  </a:outerShdw>
                </a:effectLst>
              </a:rPr>
              <a:t>11-a</a:t>
            </a:r>
            <a:endParaRPr lang="ru-RU" sz="6600" b="1" dirty="0">
              <a:ln w="11430"/>
              <a:solidFill>
                <a:srgbClr val="FA0000"/>
              </a:solidFill>
              <a:effectLst>
                <a:glow rad="228600">
                  <a:schemeClr val="accent2">
                    <a:satMod val="175000"/>
                    <a:alpha val="40000"/>
                  </a:schemeClr>
                </a:glow>
                <a:outerShdw blurRad="50800" dist="38100" dir="13500000" algn="br" rotWithShape="0">
                  <a:prstClr val="black">
                    <a:alpha val="40000"/>
                  </a:prstClr>
                </a:outerShdw>
              </a:effectLst>
            </a:endParaRPr>
          </a:p>
        </p:txBody>
      </p:sp>
    </p:spTree>
  </p:cSld>
  <p:clrMapOvr>
    <a:masterClrMapping/>
  </p:clrMapOvr>
  <p:transition>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alaciorealycatedraldelaalmudena.jpg"/>
          <p:cNvPicPr>
            <a:picLocks noChangeAspect="1"/>
          </p:cNvPicPr>
          <p:nvPr/>
        </p:nvPicPr>
        <p:blipFill>
          <a:blip r:embed="rId2" cstate="print"/>
          <a:stretch>
            <a:fillRect/>
          </a:stretch>
        </p:blipFill>
        <p:spPr>
          <a:xfrm>
            <a:off x="627261" y="332656"/>
            <a:ext cx="8121203" cy="540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1619672" y="6237312"/>
            <a:ext cx="5796136" cy="369332"/>
          </a:xfrm>
          <a:prstGeom prst="rect">
            <a:avLst/>
          </a:prstGeom>
        </p:spPr>
        <p:txBody>
          <a:bodyPr wrap="square">
            <a:spAutoFit/>
          </a:bodyPr>
          <a:lstStyle/>
          <a:p>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Royal Palace and Santa María la Real de La Almudena</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800px-Teide2007.jpg"/>
          <p:cNvPicPr>
            <a:picLocks noChangeAspect="1"/>
          </p:cNvPicPr>
          <p:nvPr/>
        </p:nvPicPr>
        <p:blipFill>
          <a:blip r:embed="rId2" cstate="print"/>
          <a:stretch>
            <a:fillRect/>
          </a:stretch>
        </p:blipFill>
        <p:spPr>
          <a:xfrm>
            <a:off x="323528" y="262890"/>
            <a:ext cx="8523340" cy="5902413"/>
          </a:xfrm>
          <a:prstGeom prst="rect">
            <a:avLst/>
          </a:prstGeom>
          <a:ln>
            <a:noFill/>
          </a:ln>
          <a:effectLst>
            <a:softEdge rad="112500"/>
          </a:effectLst>
        </p:spPr>
      </p:pic>
      <p:sp>
        <p:nvSpPr>
          <p:cNvPr id="3" name="Прямоугольник 2"/>
          <p:cNvSpPr/>
          <p:nvPr/>
        </p:nvSpPr>
        <p:spPr>
          <a:xfrm>
            <a:off x="683568" y="6165304"/>
            <a:ext cx="7398568" cy="369332"/>
          </a:xfrm>
          <a:prstGeom prst="rect">
            <a:avLst/>
          </a:prstGeom>
        </p:spPr>
        <p:txBody>
          <a:bodyPr wrap="square">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Teide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Tenerife, Canary Islands, is Spain's tallest mountain</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800px-San_Mauricio_lake.jpg"/>
          <p:cNvPicPr>
            <a:picLocks noChangeAspect="1"/>
          </p:cNvPicPr>
          <p:nvPr/>
        </p:nvPicPr>
        <p:blipFill>
          <a:blip r:embed="rId2" cstate="print"/>
          <a:stretch>
            <a:fillRect/>
          </a:stretch>
        </p:blipFill>
        <p:spPr>
          <a:xfrm>
            <a:off x="323528" y="188640"/>
            <a:ext cx="8657554" cy="60932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Прямоугольник 2"/>
          <p:cNvSpPr/>
          <p:nvPr/>
        </p:nvSpPr>
        <p:spPr>
          <a:xfrm>
            <a:off x="2483768" y="6309320"/>
            <a:ext cx="4237442" cy="369332"/>
          </a:xfrm>
          <a:prstGeom prst="rect">
            <a:avLst/>
          </a:prstGeom>
        </p:spPr>
        <p:txBody>
          <a:bodyPr wrap="none">
            <a:spAutoFit/>
          </a:bodyPr>
          <a:lstStyle/>
          <a:p>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Sant</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Maurici</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National Park in the Pyrenees</a:t>
            </a:r>
            <a:r>
              <a:rPr lang="en-US" dirty="0" smtClean="0"/>
              <a:t>.</a:t>
            </a:r>
            <a:endParaRPr lang="ru-RU" dirty="0"/>
          </a:p>
        </p:txBody>
      </p:sp>
    </p:spTree>
  </p:cSld>
  <p:clrMapOvr>
    <a:masterClrMapping/>
  </p:clrMapOvr>
  <p:transition>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Juan_Carlos_2004.jpg"/>
          <p:cNvPicPr>
            <a:picLocks noChangeAspect="1"/>
          </p:cNvPicPr>
          <p:nvPr/>
        </p:nvPicPr>
        <p:blipFill>
          <a:blip r:embed="rId2" cstate="print"/>
          <a:stretch>
            <a:fillRect/>
          </a:stretch>
        </p:blipFill>
        <p:spPr>
          <a:xfrm>
            <a:off x="323528" y="188640"/>
            <a:ext cx="3960440" cy="5581862"/>
          </a:xfrm>
          <a:prstGeom prst="rect">
            <a:avLst/>
          </a:prstGeom>
          <a:ln>
            <a:noFill/>
          </a:ln>
          <a:effectLst>
            <a:outerShdw blurRad="292100" dist="139700" dir="2700000" algn="tl" rotWithShape="0">
              <a:srgbClr val="333333">
                <a:alpha val="65000"/>
              </a:srgbClr>
            </a:outerShdw>
          </a:effectLst>
        </p:spPr>
      </p:pic>
      <p:pic>
        <p:nvPicPr>
          <p:cNvPr id="4" name="Рисунок 3" descr="Mariano_Rajoy_en_Bilbao2.png"/>
          <p:cNvPicPr>
            <a:picLocks noChangeAspect="1"/>
          </p:cNvPicPr>
          <p:nvPr/>
        </p:nvPicPr>
        <p:blipFill>
          <a:blip r:embed="rId3" cstate="print"/>
          <a:stretch>
            <a:fillRect/>
          </a:stretch>
        </p:blipFill>
        <p:spPr>
          <a:xfrm>
            <a:off x="4716016" y="188640"/>
            <a:ext cx="3996536" cy="5541641"/>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251520" y="5877272"/>
            <a:ext cx="4572000" cy="646331"/>
          </a:xfrm>
          <a:prstGeom prst="rect">
            <a:avLst/>
          </a:prstGeom>
        </p:spPr>
        <p:txBody>
          <a:bodyPr>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HM Juan Carlos I King of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Spainand</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HM Queen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Sofía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of Spain.</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Прямоугольник 5"/>
          <p:cNvSpPr/>
          <p:nvPr/>
        </p:nvSpPr>
        <p:spPr>
          <a:xfrm>
            <a:off x="5220072" y="5949280"/>
            <a:ext cx="3015249" cy="369332"/>
          </a:xfrm>
          <a:prstGeom prst="rect">
            <a:avLst/>
          </a:prstGeom>
        </p:spPr>
        <p:txBody>
          <a:bodyPr wrap="none">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Mariano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Rajoy</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Prime minister</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668px-Pontfayw2.jpg"/>
          <p:cNvPicPr>
            <a:picLocks noChangeAspect="1"/>
          </p:cNvPicPr>
          <p:nvPr/>
        </p:nvPicPr>
        <p:blipFill>
          <a:blip r:embed="rId2" cstate="print"/>
          <a:stretch>
            <a:fillRect/>
          </a:stretch>
        </p:blipFill>
        <p:spPr>
          <a:xfrm>
            <a:off x="4499992" y="0"/>
            <a:ext cx="4644008" cy="3573016"/>
          </a:xfrm>
          <a:prstGeom prst="rect">
            <a:avLst/>
          </a:prstGeom>
        </p:spPr>
      </p:pic>
      <p:pic>
        <p:nvPicPr>
          <p:cNvPr id="3" name="Рисунок 2" descr="800px-Madrid_sky_line.jpg"/>
          <p:cNvPicPr>
            <a:picLocks noChangeAspect="1"/>
          </p:cNvPicPr>
          <p:nvPr/>
        </p:nvPicPr>
        <p:blipFill>
          <a:blip r:embed="rId3" cstate="print"/>
          <a:stretch>
            <a:fillRect/>
          </a:stretch>
        </p:blipFill>
        <p:spPr>
          <a:xfrm>
            <a:off x="0" y="0"/>
            <a:ext cx="4499992" cy="3573016"/>
          </a:xfrm>
          <a:prstGeom prst="rect">
            <a:avLst/>
          </a:prstGeom>
        </p:spPr>
      </p:pic>
      <p:pic>
        <p:nvPicPr>
          <p:cNvPr id="4" name="Рисунок 3" descr="Central_business_district_of_Barcelona_(2).JPG"/>
          <p:cNvPicPr>
            <a:picLocks noChangeAspect="1"/>
          </p:cNvPicPr>
          <p:nvPr/>
        </p:nvPicPr>
        <p:blipFill>
          <a:blip r:embed="rId4" cstate="print"/>
          <a:stretch>
            <a:fillRect/>
          </a:stretch>
        </p:blipFill>
        <p:spPr>
          <a:xfrm rot="10800000" flipV="1">
            <a:off x="0" y="3573016"/>
            <a:ext cx="4499992" cy="3284984"/>
          </a:xfrm>
          <a:prstGeom prst="rect">
            <a:avLst/>
          </a:prstGeom>
        </p:spPr>
      </p:pic>
      <p:pic>
        <p:nvPicPr>
          <p:cNvPr id="5" name="Рисунок 4" descr="Toits_Guadalquivir_ponts_Séville_Espagne.jpg"/>
          <p:cNvPicPr>
            <a:picLocks noChangeAspect="1"/>
          </p:cNvPicPr>
          <p:nvPr/>
        </p:nvPicPr>
        <p:blipFill>
          <a:blip r:embed="rId5" cstate="print"/>
          <a:stretch>
            <a:fillRect/>
          </a:stretch>
        </p:blipFill>
        <p:spPr>
          <a:xfrm>
            <a:off x="4499992" y="3573016"/>
            <a:ext cx="4644007" cy="3284984"/>
          </a:xfrm>
          <a:prstGeom prst="rect">
            <a:avLst/>
          </a:prstGeom>
        </p:spPr>
      </p:pic>
    </p:spTree>
  </p:cSld>
  <p:clrMapOvr>
    <a:masterClrMapping/>
  </p:clrMapOvr>
  <p:transition>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uerto_banus_2-2-09.jpg"/>
          <p:cNvPicPr>
            <a:picLocks noChangeAspect="1"/>
          </p:cNvPicPr>
          <p:nvPr/>
        </p:nvPicPr>
        <p:blipFill>
          <a:blip r:embed="rId2" cstate="print"/>
          <a:stretch>
            <a:fillRect/>
          </a:stretch>
        </p:blipFill>
        <p:spPr>
          <a:xfrm>
            <a:off x="683568" y="1124744"/>
            <a:ext cx="3744415" cy="4721120"/>
          </a:xfrm>
          <a:prstGeom prst="rect">
            <a:avLst/>
          </a:prstGeom>
        </p:spPr>
      </p:pic>
      <p:pic>
        <p:nvPicPr>
          <p:cNvPr id="3" name="Рисунок 2" descr="800px-Bellver_Castle_2008_Palma_Mallorca_130.JPG"/>
          <p:cNvPicPr>
            <a:picLocks noChangeAspect="1"/>
          </p:cNvPicPr>
          <p:nvPr/>
        </p:nvPicPr>
        <p:blipFill>
          <a:blip r:embed="rId3" cstate="print"/>
          <a:stretch>
            <a:fillRect/>
          </a:stretch>
        </p:blipFill>
        <p:spPr>
          <a:xfrm>
            <a:off x="5004048" y="260648"/>
            <a:ext cx="3693366" cy="4941168"/>
          </a:xfrm>
          <a:prstGeom prst="rect">
            <a:avLst/>
          </a:prstGeom>
        </p:spPr>
      </p:pic>
      <p:sp>
        <p:nvSpPr>
          <p:cNvPr id="4" name="Прямоугольник 3"/>
          <p:cNvSpPr/>
          <p:nvPr/>
        </p:nvSpPr>
        <p:spPr>
          <a:xfrm>
            <a:off x="0" y="5934670"/>
            <a:ext cx="4572000" cy="923330"/>
          </a:xfrm>
          <a:prstGeom prst="rect">
            <a:avLst/>
          </a:prstGeom>
        </p:spPr>
        <p:txBody>
          <a:bodyPr>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Marbella,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Málaga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where Britons —who are the third immigrant community in Spain— reside in large numbers.</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5076056" y="5229200"/>
            <a:ext cx="4572000" cy="646331"/>
          </a:xfrm>
          <a:prstGeom prst="rect">
            <a:avLst/>
          </a:prstGeom>
        </p:spPr>
        <p:txBody>
          <a:bodyPr>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Palma de Mallorca where an important population of Germans live.</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cover dir="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TotalTime>
  <Words>187</Words>
  <Application>Microsoft Office PowerPoint</Application>
  <PresentationFormat>Экран (4:3)</PresentationFormat>
  <Paragraphs>46</Paragraphs>
  <Slides>36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Sasha</dc:creator>
  <cp:lastModifiedBy>User</cp:lastModifiedBy>
  <cp:revision>49</cp:revision>
  <dcterms:created xsi:type="dcterms:W3CDTF">2013-09-26T17:32:23Z</dcterms:created>
  <dcterms:modified xsi:type="dcterms:W3CDTF">2014-06-05T20:45:54Z</dcterms:modified>
</cp:coreProperties>
</file>