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7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0F726FA-6BE5-4905-BA98-9ECF857C802C}" type="datetimeFigureOut">
              <a:rPr lang="ru-RU" smtClean="0"/>
              <a:pPr/>
              <a:t>13.03.2014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uk-UA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94DEC595-3474-4BDB-B29C-724542112E4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726FA-6BE5-4905-BA98-9ECF857C802C}" type="datetimeFigureOut">
              <a:rPr lang="ru-RU" smtClean="0"/>
              <a:pPr/>
              <a:t>13.03.2014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EC595-3474-4BDB-B29C-724542112E4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726FA-6BE5-4905-BA98-9ECF857C802C}" type="datetimeFigureOut">
              <a:rPr lang="ru-RU" smtClean="0"/>
              <a:pPr/>
              <a:t>13.03.2014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EC595-3474-4BDB-B29C-724542112E4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0F726FA-6BE5-4905-BA98-9ECF857C802C}" type="datetimeFigureOut">
              <a:rPr lang="ru-RU" smtClean="0"/>
              <a:pPr/>
              <a:t>13.03.2014</a:t>
            </a:fld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4DEC595-3474-4BDB-B29C-724542112E40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0F726FA-6BE5-4905-BA98-9ECF857C802C}" type="datetimeFigureOut">
              <a:rPr lang="ru-RU" smtClean="0"/>
              <a:pPr/>
              <a:t>13.03.2014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uk-UA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94DEC595-3474-4BDB-B29C-724542112E4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726FA-6BE5-4905-BA98-9ECF857C802C}" type="datetimeFigureOut">
              <a:rPr lang="ru-RU" smtClean="0"/>
              <a:pPr/>
              <a:t>13.03.2014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EC595-3474-4BDB-B29C-724542112E40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726FA-6BE5-4905-BA98-9ECF857C802C}" type="datetimeFigureOut">
              <a:rPr lang="ru-RU" smtClean="0"/>
              <a:pPr/>
              <a:t>13.03.2014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EC595-3474-4BDB-B29C-724542112E40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0F726FA-6BE5-4905-BA98-9ECF857C802C}" type="datetimeFigureOut">
              <a:rPr lang="ru-RU" smtClean="0"/>
              <a:pPr/>
              <a:t>13.03.2014</a:t>
            </a:fld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4DEC595-3474-4BDB-B29C-724542112E40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726FA-6BE5-4905-BA98-9ECF857C802C}" type="datetimeFigureOut">
              <a:rPr lang="ru-RU" smtClean="0"/>
              <a:pPr/>
              <a:t>13.03.2014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EC595-3474-4BDB-B29C-724542112E4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0F726FA-6BE5-4905-BA98-9ECF857C802C}" type="datetimeFigureOut">
              <a:rPr lang="ru-RU" smtClean="0"/>
              <a:pPr/>
              <a:t>13.03.2014</a:t>
            </a:fld>
            <a:endParaRPr lang="uk-UA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4DEC595-3474-4BDB-B29C-724542112E40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0F726FA-6BE5-4905-BA98-9ECF857C802C}" type="datetimeFigureOut">
              <a:rPr lang="ru-RU" smtClean="0"/>
              <a:pPr/>
              <a:t>13.03.2014</a:t>
            </a:fld>
            <a:endParaRPr lang="uk-UA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4DEC595-3474-4BDB-B29C-724542112E40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0F726FA-6BE5-4905-BA98-9ECF857C802C}" type="datetimeFigureOut">
              <a:rPr lang="ru-RU" smtClean="0"/>
              <a:pPr/>
              <a:t>13.03.2014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4DEC595-3474-4BDB-B29C-724542112E40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Admin\Desktop\&#1064;&#1077;&#1074;&#1095;&#1077;&#1085;&#1082;&#1086;-&#1087;&#1080;&#1089;&#1100;&#1084;&#1077;&#1085;&#1085;&#1080;&#1082;%20i\&#1052;&#1080;&#1088;&#1077;&#1081;%20&#1052;&#1072;&#1090;&#1100;&#1077;%20-%20Walzer%20Der%20Liebe.mp3" TargetMode="Externa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928726" y="357166"/>
            <a:ext cx="10823037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isometricOffAxis1Right"/>
              <a:lightRig rig="threePt" dir="t"/>
            </a:scene3d>
          </a:bodyPr>
          <a:lstStyle/>
          <a:p>
            <a:pPr algn="ctr"/>
            <a:r>
              <a:rPr lang="uk-UA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reflection blurRad="6350" stA="60000" endA="900" endPos="58000" dir="5400000" sy="-100000" algn="bl" rotWithShape="0"/>
                </a:effectLst>
              </a:rPr>
              <a:t>Мірей Матьє. Життєвий і творчий шлях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>
                <a:reflection blurRad="6350" stA="60000" endA="900" endPos="58000" dir="5400000" sy="-100000" algn="bl" rotWithShape="0"/>
              </a:effectLst>
            </a:endParaRPr>
          </a:p>
        </p:txBody>
      </p:sp>
      <p:pic>
        <p:nvPicPr>
          <p:cNvPr id="13314" name="Picture 2" descr="http://img1.liveinternet.ru/images/attach/c/4/82/89/82089865_large_2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7554" y="2428868"/>
            <a:ext cx="5214974" cy="4084561"/>
          </a:xfrm>
          <a:prstGeom prst="rect">
            <a:avLst/>
          </a:prstGeom>
          <a:noFill/>
          <a:effectLst>
            <a:softEdge rad="127000"/>
          </a:effectLst>
        </p:spPr>
      </p:pic>
      <p:pic>
        <p:nvPicPr>
          <p:cNvPr id="7" name="Мирей Матье - Walzer Der Liebe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5720" y="5380672"/>
            <a:ext cx="800105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i="1" dirty="0" smtClean="0"/>
              <a:t>Мірей Матьє народилася 22 липня 1946 року в Авіньйоні, в родині муляра, де була старшою з чотирнадцяти братів і сестер. Сім'я жила бідно, в холодному бараку; тільки після народження восьму дитину вони отримали чотирикімнатну квартиру в муніципальному будинку.</a:t>
            </a:r>
            <a:endParaRPr lang="uk-UA" b="1" i="1" dirty="0"/>
          </a:p>
        </p:txBody>
      </p:sp>
      <p:pic>
        <p:nvPicPr>
          <p:cNvPr id="16388" name="Picture 4" descr="http://www.vokrug.tv/pic/person/e/9/c/9/medium_e9c9bf3e8221677f0c548a339f3ddf57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142852"/>
            <a:ext cx="7725834" cy="5214934"/>
          </a:xfrm>
          <a:prstGeom prst="rect">
            <a:avLst/>
          </a:prstGeom>
          <a:noFill/>
          <a:effectLst>
            <a:softEdge rad="127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5720" y="285728"/>
            <a:ext cx="4143404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i="1" dirty="0" smtClean="0"/>
              <a:t>У школі Мірей була круглою двієчниця, але пов'язано це було з відношенням до неї першої вчительки. Справа в тому, що дівчинка від народження була лівшею, а вчителька вимагала, щоб вона писала правою рукою; коли Мірей намагалася писати лівою, вчителька била її по руці лінійкою. У результаті Мірей стала запинатися при читанні, і вчителька вирішила пересадити її на останню парту. Після цього Мірей взагалі перестала слухати вчительку. Хоча в наступному класі у неї з'явилася інша вчителька, всі переживання сильно відбилися на Мірей, і в 13 років вона кинула школу і пішла працювати на фабрику з виготовлення конвертів.</a:t>
            </a:r>
            <a:endParaRPr lang="uk-UA" b="1" i="1" dirty="0"/>
          </a:p>
        </p:txBody>
      </p:sp>
      <p:pic>
        <p:nvPicPr>
          <p:cNvPr id="15362" name="Picture 2" descr="http://img0.liveinternet.ru/images/attach/c/1/58/208/58208628_mmc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43372" y="214290"/>
            <a:ext cx="4571992" cy="6357982"/>
          </a:xfrm>
          <a:prstGeom prst="rect">
            <a:avLst/>
          </a:prstGeom>
          <a:noFill/>
          <a:effectLst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peoples.ru/art/music/stage/matie/mathieu-12132007162337zxJ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3071802" y="0"/>
            <a:ext cx="607219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i="1" dirty="0" smtClean="0">
                <a:solidFill>
                  <a:schemeClr val="bg1"/>
                </a:solidFill>
              </a:rPr>
              <a:t>Коли Мірей було 15 років, сім'я перебралася жити в кімнатної квартири, субсидувалася урядом, де була незнана досі розкіш - ванна кімната!«Це був найкращий день у моєму житті, - згадує Мірей, -я вперше прийняла ванну! Це було надзвичайне відчуття ».</a:t>
            </a:r>
            <a:endParaRPr lang="uk-UA" b="1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85720" y="0"/>
            <a:ext cx="828680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i="1" dirty="0" smtClean="0"/>
              <a:t>Мірей з раннього дитинства любила співати і багато в чому була зобов'язана цим своєму батькові, прекрасному тенору.  Вона співала у церковному хорі, співала в дуеті зі своїм батьком, пристрасно любив оперу. У шістнадцятирічному віці вона взяла участь у міському конкурсі і зайняла друге місце. У 1965 році вона зуміла перемогти на цьому конкурсі, і мерія Авіньйона послала її в Париж для участі у телешоу «Гра фортуни» каналу «Теле-Діманш».</a:t>
            </a:r>
            <a:endParaRPr lang="uk-UA" b="1" i="1" dirty="0"/>
          </a:p>
        </p:txBody>
      </p:sp>
      <p:pic>
        <p:nvPicPr>
          <p:cNvPr id="19458" name="Picture 2" descr="http://www.ziarulring.ro/imagini/2013-07/65209/mirel_cu-crop-644x41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26" y="2538409"/>
            <a:ext cx="8786874" cy="4319591"/>
          </a:xfrm>
          <a:prstGeom prst="rect">
            <a:avLst/>
          </a:prstGeom>
          <a:noFill/>
          <a:effectLst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2844" y="142852"/>
            <a:ext cx="392909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i="1" dirty="0" smtClean="0"/>
              <a:t>21 листопада 1966 Мірей Матьє вперше з'явилася перед французькими телеглядачами, виконавши пісню «Jezebel». Її виступ викликав фурор. Багатьом здавалося, що на сцені знову виступає Едіт Піаф, - так схожий був голос Мірей на голос співачки, що пішла з життя за три роки до цього виступу. А через день її батько і професійний продюсер Джонні Старк підписали контракт. C цього дня для Мірей почалася робота професійної співачки. Її навчали всього, що складає ремесло співака: вокалу, нотної грамоти, умінню триматися на сцені, правильно говорити, етикету і багато чому іншому, чому Мірей не могла навчитися в дитинстві.</a:t>
            </a:r>
            <a:endParaRPr lang="uk-UA" b="1" i="1" dirty="0"/>
          </a:p>
        </p:txBody>
      </p:sp>
      <p:pic>
        <p:nvPicPr>
          <p:cNvPr id="18434" name="Picture 2" descr="http://st-fashiony.ru/pic/celebrity/pic/58049/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0"/>
            <a:ext cx="4572000" cy="6858000"/>
          </a:xfrm>
          <a:prstGeom prst="rect">
            <a:avLst/>
          </a:prstGeom>
          <a:noFill/>
          <a:effectLst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5720" y="0"/>
            <a:ext cx="86439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i="1" dirty="0" smtClean="0"/>
              <a:t>Напередодні Різдва 1966 Мірей виступила на сцені найпрестижнішого концертного залу Франції - «Олімпія». На її прем'єрі були присутні багато зірок французької естради. </a:t>
            </a:r>
            <a:endParaRPr lang="uk-UA" b="1" i="1" dirty="0"/>
          </a:p>
        </p:txBody>
      </p:sp>
      <p:pic>
        <p:nvPicPr>
          <p:cNvPr id="17410" name="Picture 2" descr="http://www.mekongnet.ru/uploads/spaw/thang09a_2009/casi_phap_Mireille%20Matthie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142984"/>
            <a:ext cx="4286250" cy="5715016"/>
          </a:xfrm>
          <a:prstGeom prst="rect">
            <a:avLst/>
          </a:prstGeom>
          <a:noFill/>
          <a:effectLst>
            <a:softEdge rad="317500"/>
          </a:effectLst>
        </p:spPr>
      </p:pic>
      <p:pic>
        <p:nvPicPr>
          <p:cNvPr id="17412" name="Picture 4" descr="http://www.peoples.ru/art/music/stage/matie/mathieu_7848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4876" y="1357298"/>
            <a:ext cx="4071966" cy="5500702"/>
          </a:xfrm>
          <a:prstGeom prst="rect">
            <a:avLst/>
          </a:prstGeom>
          <a:noFill/>
          <a:effectLst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439</TotalTime>
  <Words>18</Words>
  <Application>Microsoft Office PowerPoint</Application>
  <PresentationFormat>Экран (4:3)</PresentationFormat>
  <Paragraphs>7</Paragraphs>
  <Slides>7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Эркер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45</cp:revision>
  <dcterms:created xsi:type="dcterms:W3CDTF">2014-02-13T17:27:21Z</dcterms:created>
  <dcterms:modified xsi:type="dcterms:W3CDTF">2014-03-13T18:07:32Z</dcterms:modified>
</cp:coreProperties>
</file>