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>
        <p:scale>
          <a:sx n="73" d="100"/>
          <a:sy n="73" d="100"/>
        </p:scale>
        <p:origin x="-4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B9730-05DE-4E85-84B4-D1FBDB58F70B}" type="datetimeFigureOut">
              <a:rPr lang="ru-RU"/>
              <a:t>07.12.2014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5DC23-A8E3-4009-A982-BE2DD234553F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2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5DC23-A8E3-4009-A982-BE2DD234553F}" type="slidenum">
              <a:rPr lang="ru-RU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829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487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726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ое назва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531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046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319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665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801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785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021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722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907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20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93667"/>
            <a:ext cx="12192000" cy="2229153"/>
          </a:xfrm>
        </p:spPr>
        <p:txBody>
          <a:bodyPr/>
          <a:lstStyle/>
          <a:p>
            <a:pPr algn="ctr"/>
            <a:r>
              <a:rPr lang="uk-UA" sz="8000" dirty="0" smtClean="0">
                <a:latin typeface="Century Gothic" panose="020B0502020202020204" pitchFamily="34" charset="0"/>
              </a:rPr>
              <a:t>Екологічні альтернативні варіанти живої ялинки</a:t>
            </a:r>
            <a:endParaRPr lang="uk-UA" sz="8000" dirty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25887" y="5887758"/>
            <a:ext cx="4016187" cy="970242"/>
          </a:xfrm>
        </p:spPr>
        <p:txBody>
          <a:bodyPr anchor="ctr">
            <a:normAutofit/>
          </a:bodyPr>
          <a:lstStyle/>
          <a:p>
            <a:pPr algn="ctr"/>
            <a:r>
              <a:rPr lang="uk-UA" sz="20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Виконала</a:t>
            </a:r>
            <a:br>
              <a:rPr lang="uk-UA" sz="20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r>
              <a:rPr lang="uk-UA" sz="20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учениця 11-А класу</a:t>
            </a:r>
            <a:br>
              <a:rPr lang="uk-UA" sz="20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r>
              <a:rPr lang="uk-UA" sz="20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Окулічева Ольга</a:t>
            </a:r>
            <a:endParaRPr lang="ru-RU" sz="20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145756"/>
            <a:ext cx="12192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/>
            <a:r>
              <a:rPr lang="uk-UA" sz="2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Новий рік вже не за горами, а рубати ялинку «під самий корінець», як співається в дитячій пісні - не гуманно, не </a:t>
            </a:r>
            <a:r>
              <a:rPr lang="uk-UA" sz="2600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креативно</a:t>
            </a:r>
            <a:r>
              <a:rPr lang="uk-UA" sz="2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, і, головне, не екологічно. Тому я підібрала декілька </a:t>
            </a:r>
            <a:r>
              <a:rPr lang="uk-UA" sz="2600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оригільних</a:t>
            </a:r>
            <a:r>
              <a:rPr lang="uk-UA" sz="2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альтернативних варіантів живої ялинки.</a:t>
            </a:r>
            <a:endParaRPr lang="uk-UA" sz="26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62" y="1926000"/>
            <a:ext cx="4932000" cy="493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142" y="1926000"/>
            <a:ext cx="4932000" cy="493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932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6811" y="-209006"/>
            <a:ext cx="7249886" cy="1288627"/>
          </a:xfrm>
        </p:spPr>
        <p:txBody>
          <a:bodyPr anchor="ctr"/>
          <a:lstStyle/>
          <a:p>
            <a:pPr algn="ctr"/>
            <a:r>
              <a:rPr lang="uk-UA" sz="6000" dirty="0" smtClean="0">
                <a:latin typeface="Century Gothic" panose="020B0502020202020204" pitchFamily="34" charset="0"/>
              </a:rPr>
              <a:t>Штучна ялинка</a:t>
            </a:r>
            <a:endParaRPr lang="uk-UA" sz="60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87086" y="700659"/>
            <a:ext cx="1295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2425"/>
            <a:r>
              <a:rPr lang="uk-UA" sz="2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Це рішення важко назвати оригінальним, так як це перша ідея, яка приходить в голову після фрази «альтернатива живій ялинці», але штучна ялина хорошої якості – це варіант, який часто не можна відрізнити від оригіналу.</a:t>
            </a:r>
            <a:endParaRPr lang="uk-UA" sz="26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3430"/>
            <a:ext cx="3960000" cy="396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372" y="2393430"/>
            <a:ext cx="3960000" cy="396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000" y="2393430"/>
            <a:ext cx="3960000" cy="396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542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4984" y="273708"/>
            <a:ext cx="1205701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2425"/>
            <a:r>
              <a:rPr lang="uk-UA" sz="2600" dirty="0">
                <a:solidFill>
                  <a:srgbClr val="FFFFFF"/>
                </a:solidFill>
                <a:latin typeface="Century Gothic" panose="020B0502020202020204" pitchFamily="34" charset="0"/>
              </a:rPr>
              <a:t>Великою популярністю користуються штучні ялини відмінних від зеленого кольорів: білого, сріблястого, рожевого, блакитного та інших. Купивши штучну ялину, ви можете підібрати не просто Новорічні іграшки під інтер’єр, але </a:t>
            </a:r>
            <a:r>
              <a:rPr lang="uk-UA" sz="2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й колір самого дерева.</a:t>
            </a:r>
            <a:endParaRPr lang="uk-UA" sz="26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2" y="2231436"/>
            <a:ext cx="6096000" cy="406717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49" y="2231436"/>
            <a:ext cx="4241619" cy="406717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797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85137" y="-152009"/>
            <a:ext cx="64588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dirty="0">
                <a:solidFill>
                  <a:srgbClr val="FFFFFF"/>
                </a:solidFill>
                <a:latin typeface="Century Gothic" panose="020B0502020202020204" pitchFamily="34" charset="0"/>
              </a:rPr>
              <a:t>Настінна ялинка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2" y="1778054"/>
            <a:ext cx="764177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2425"/>
            <a:r>
              <a:rPr lang="uk-UA" sz="2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Настінна декоративна ялина – відмінний варіант для маленьких квартир та для тих, хто хоче зберегти навколишнє середовище. Така ялинка може бути наклеєна чи намальована на стіні. Найважливіше, що вона є такою же прикрасою квартири, як і жива ялина, її так само можна прикрашати гірляндами і кулями, все залежить від фантазії господарів.</a:t>
            </a:r>
            <a:endParaRPr lang="uk-UA" sz="26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9" b="531"/>
          <a:stretch/>
        </p:blipFill>
        <p:spPr bwMode="auto">
          <a:xfrm>
            <a:off x="7537266" y="863653"/>
            <a:ext cx="4402183" cy="582452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870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37052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638"/>
            <a:r>
              <a:rPr lang="uk-UA" sz="2600" dirty="0">
                <a:solidFill>
                  <a:srgbClr val="FFFFFF"/>
                </a:solidFill>
                <a:latin typeface="Century Gothic" panose="020B0502020202020204" pitchFamily="34" charset="0"/>
              </a:rPr>
              <a:t>Не менш цікавий варіант – намалювати ялинку, прикрасивши її новорічною гірляндою. Такий оригінальний прийом підійде для тих, хто збирається незабаром перефарбовувати стіни або робити ремонт. Щоб не перефарбовувати стіну, скористайтесь тонкою клейкою стрічкою або </a:t>
            </a:r>
            <a:r>
              <a:rPr lang="uk-UA" sz="2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маркерами, що змиваються.</a:t>
            </a:r>
            <a:endParaRPr lang="uk-UA" sz="26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6" b="12400"/>
          <a:stretch/>
        </p:blipFill>
        <p:spPr bwMode="auto">
          <a:xfrm>
            <a:off x="130630" y="2189368"/>
            <a:ext cx="3808800" cy="449881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046" y="2198533"/>
            <a:ext cx="3808800" cy="448964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9" b="11961"/>
          <a:stretch/>
        </p:blipFill>
        <p:spPr bwMode="auto">
          <a:xfrm>
            <a:off x="8102509" y="2198534"/>
            <a:ext cx="3808800" cy="448964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263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4665" y="-173390"/>
            <a:ext cx="54713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dirty="0">
                <a:solidFill>
                  <a:srgbClr val="FFFFFF"/>
                </a:solidFill>
                <a:latin typeface="Century Gothic" panose="020B0502020202020204" pitchFamily="34" charset="0"/>
              </a:rPr>
              <a:t>Ялинка-сходи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502" y="713711"/>
            <a:ext cx="1243584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638"/>
            <a:r>
              <a:rPr lang="uk-UA" sz="2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При бажанні новорічну ялинку можна спорудити з драбини, прикрасивши її гірляндами, святковими кульками, стрічками та серпантином.</a:t>
            </a:r>
            <a:endParaRPr lang="uk-UA" sz="26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39" y="2163127"/>
            <a:ext cx="3808800" cy="45053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" y="2163127"/>
            <a:ext cx="3810000" cy="45053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257" y="2163127"/>
            <a:ext cx="3808800" cy="45053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2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7066" y="-182879"/>
            <a:ext cx="54104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dirty="0">
                <a:solidFill>
                  <a:srgbClr val="FFFFFF"/>
                </a:solidFill>
                <a:latin typeface="Century Gothic" panose="020B0502020202020204" pitchFamily="34" charset="0"/>
              </a:rPr>
              <a:t>Ялинка із книг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832784"/>
            <a:ext cx="12192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2425"/>
            <a:r>
              <a:rPr lang="uk-UA" sz="2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Для того, щоб зробити «книжкову» новорічну ялинку, вам зовсім не знадобиться багато часу. Питання тільки в тому, яку кількість книг (які ви можете використовувати для створення такої конструкції) є в будинку.</a:t>
            </a:r>
            <a:endParaRPr lang="uk-UA" sz="26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85" y="2427492"/>
            <a:ext cx="4200252" cy="396351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550" y="2427492"/>
            <a:ext cx="6017895" cy="39636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473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2388" y="-143691"/>
            <a:ext cx="68723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Ялинка з цукерок</a:t>
            </a:r>
            <a:endParaRPr lang="uk-UA" sz="60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303" y="871972"/>
            <a:ext cx="119041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2425"/>
            <a:r>
              <a:rPr lang="uk-UA" sz="2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Ще одним цікавим варіантом заміни живої ялинки є ялинка з цукерок. Зробити її дуже просто, а після Нового року - можна з</a:t>
            </a:r>
            <a:r>
              <a:rPr lang="en-US" sz="2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’</a:t>
            </a:r>
            <a:r>
              <a:rPr lang="uk-UA" sz="2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їсти </a:t>
            </a:r>
            <a:r>
              <a:rPr lang="uk-UA" sz="2600" dirty="0" smtClean="0">
                <a:solidFill>
                  <a:srgbClr val="FFFFFF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r>
              <a:rPr lang="uk-UA" sz="2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endParaRPr lang="uk-UA" sz="26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5" b="7846"/>
          <a:stretch/>
        </p:blipFill>
        <p:spPr bwMode="auto">
          <a:xfrm>
            <a:off x="7172990" y="2020661"/>
            <a:ext cx="4438408" cy="461826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020661"/>
            <a:ext cx="6531427" cy="461826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033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Метрополия">
  <a:themeElements>
    <a:clrScheme name="Другая 24">
      <a:dk1>
        <a:srgbClr val="31312F"/>
      </a:dk1>
      <a:lt1>
        <a:srgbClr val="52AC97"/>
      </a:lt1>
      <a:dk2>
        <a:srgbClr val="000000"/>
      </a:dk2>
      <a:lt2>
        <a:srgbClr val="57462F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3A8A2BB7-7C5E-4EB2-B1F1-CFFF0F57E77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79</TotalTime>
  <Words>332</Words>
  <Application>Microsoft Office PowerPoint</Application>
  <PresentationFormat>Произвольный</PresentationFormat>
  <Paragraphs>16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Метрополия</vt:lpstr>
      <vt:lpstr>Екологічні альтернативні варіанти живої ялинки</vt:lpstr>
      <vt:lpstr>Презентация PowerPoint</vt:lpstr>
      <vt:lpstr>Штучна ялинка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Admin</cp:lastModifiedBy>
  <cp:revision>10</cp:revision>
  <dcterms:created xsi:type="dcterms:W3CDTF">2012-07-30T23:42:41Z</dcterms:created>
  <dcterms:modified xsi:type="dcterms:W3CDTF">2014-12-07T12:04:58Z</dcterms:modified>
</cp:coreProperties>
</file>