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_rels/data1.xml.rels><?xml version="1.0" encoding="UTF-8" standalone="yes"?>
<Relationships xmlns="http://schemas.openxmlformats.org/package/2006/relationships"><Relationship Id="rId2" Type="http://schemas.openxmlformats.org/officeDocument/2006/relationships/hyperlink" Target="http://ua-referat.com/%D0%91%D0%BB%D0%BE%D0%BA%D0%BD%D0%BE%D1%82" TargetMode="External"/><Relationship Id="rId1" Type="http://schemas.openxmlformats.org/officeDocument/2006/relationships/hyperlink" Target="http://ua-referat.com/%D0%9A%D0%BE%D0%BB%D0%B5%D0%BA%D1%82%D0%B8%D0%B2" TargetMode="External"/></Relationships>
</file>

<file path=ppt/diagrams/_rels/drawing1.xml.rels><?xml version="1.0" encoding="UTF-8" standalone="yes"?>
<Relationships xmlns="http://schemas.openxmlformats.org/package/2006/relationships"><Relationship Id="rId2" Type="http://schemas.openxmlformats.org/officeDocument/2006/relationships/hyperlink" Target="http://ua-referat.com/%D0%91%D0%BB%D0%BE%D0%BA%D0%BD%D0%BE%D1%82" TargetMode="External"/><Relationship Id="rId1" Type="http://schemas.openxmlformats.org/officeDocument/2006/relationships/hyperlink" Target="http://ua-referat.com/%D0%9A%D0%BE%D0%BB%D0%B5%D0%BA%D1%82%D0%B8%D0%B2" TargetMode="Externa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688B8D3-D625-42EE-B537-F783811FA60C}" type="doc">
      <dgm:prSet loTypeId="urn:microsoft.com/office/officeart/2005/8/layout/cycle5" loCatId="cycle" qsTypeId="urn:microsoft.com/office/officeart/2005/8/quickstyle/3d6" qsCatId="3D" csTypeId="urn:microsoft.com/office/officeart/2005/8/colors/colorful1" csCatId="colorful" phldr="1"/>
      <dgm:spPr/>
      <dgm:t>
        <a:bodyPr/>
        <a:lstStyle/>
        <a:p>
          <a:endParaRPr lang="uk-UA"/>
        </a:p>
      </dgm:t>
    </dgm:pt>
    <dgm:pt modelId="{A3262622-4A4C-4B51-A1A9-4FE3BE31C7FA}">
      <dgm:prSet phldrT="[Текст]" custT="1"/>
      <dgm:spPr/>
      <dgm:t>
        <a:bodyPr/>
        <a:lstStyle/>
        <a:p>
          <a:r>
            <a:rPr lang="ru-RU" sz="2000" b="0" i="0" dirty="0" err="1" smtClean="0"/>
            <a:t>Мозковий</a:t>
          </a:r>
          <a:r>
            <a:rPr lang="ru-RU" sz="2000" b="0" i="0" dirty="0" smtClean="0"/>
            <a:t> штурм і </a:t>
          </a:r>
          <a:r>
            <a:rPr lang="ru-RU" sz="2000" b="0" i="0" dirty="0" err="1" smtClean="0"/>
            <a:t>його</a:t>
          </a:r>
          <a:r>
            <a:rPr lang="ru-RU" sz="2000" b="0" i="0" dirty="0" smtClean="0"/>
            <a:t> </a:t>
          </a:r>
          <a:r>
            <a:rPr lang="ru-RU" sz="2000" b="0" i="0" dirty="0" err="1" smtClean="0"/>
            <a:t>різновиди</a:t>
          </a:r>
          <a:endParaRPr lang="uk-UA" sz="2000" dirty="0"/>
        </a:p>
      </dgm:t>
    </dgm:pt>
    <dgm:pt modelId="{76101D55-3E7F-4954-A6CD-588F07A5C495}" type="parTrans" cxnId="{E985EFD9-57A5-4AC0-B37A-D0C665C58514}">
      <dgm:prSet/>
      <dgm:spPr/>
      <dgm:t>
        <a:bodyPr/>
        <a:lstStyle/>
        <a:p>
          <a:endParaRPr lang="uk-UA"/>
        </a:p>
      </dgm:t>
    </dgm:pt>
    <dgm:pt modelId="{99C36EE5-59B0-4BBB-B369-3C4FB651E87C}" type="sibTrans" cxnId="{E985EFD9-57A5-4AC0-B37A-D0C665C58514}">
      <dgm:prSet/>
      <dgm:spPr/>
      <dgm:t>
        <a:bodyPr/>
        <a:lstStyle/>
        <a:p>
          <a:endParaRPr lang="uk-UA"/>
        </a:p>
      </dgm:t>
    </dgm:pt>
    <dgm:pt modelId="{D76A3D56-70A1-4F16-937A-BC3573562B46}">
      <dgm:prSet phldrT="[Текст]" custT="1"/>
      <dgm:spPr/>
      <dgm:t>
        <a:bodyPr/>
        <a:lstStyle/>
        <a:p>
          <a:r>
            <a:rPr lang="uk-UA" sz="2000" b="0" i="0" dirty="0" smtClean="0"/>
            <a:t>Конференція ідей</a:t>
          </a:r>
          <a:endParaRPr lang="uk-UA" sz="2000" dirty="0"/>
        </a:p>
      </dgm:t>
    </dgm:pt>
    <dgm:pt modelId="{6C526151-4162-47B1-8C1B-028E669839C6}" type="parTrans" cxnId="{E86A56BC-B570-4577-B28B-4B29BF0395A8}">
      <dgm:prSet/>
      <dgm:spPr/>
      <dgm:t>
        <a:bodyPr/>
        <a:lstStyle/>
        <a:p>
          <a:endParaRPr lang="uk-UA"/>
        </a:p>
      </dgm:t>
    </dgm:pt>
    <dgm:pt modelId="{EEBD16E0-C906-4371-9DEC-701775ED0DD0}" type="sibTrans" cxnId="{E86A56BC-B570-4577-B28B-4B29BF0395A8}">
      <dgm:prSet/>
      <dgm:spPr/>
      <dgm:t>
        <a:bodyPr/>
        <a:lstStyle/>
        <a:p>
          <a:endParaRPr lang="uk-UA"/>
        </a:p>
      </dgm:t>
    </dgm:pt>
    <dgm:pt modelId="{1B646434-EA38-4B02-8783-A446C5617031}">
      <dgm:prSet phldrT="[Текст]" custT="1"/>
      <dgm:spPr/>
      <dgm:t>
        <a:bodyPr/>
        <a:lstStyle/>
        <a:p>
          <a:r>
            <a:rPr lang="uk-UA" sz="2000" b="0" i="0" dirty="0" err="1" smtClean="0"/>
            <a:t>Синектика</a:t>
          </a:r>
          <a:endParaRPr lang="uk-UA" sz="2000" dirty="0"/>
        </a:p>
      </dgm:t>
    </dgm:pt>
    <dgm:pt modelId="{207A48A9-860B-44AF-9BA2-0C92F8277655}" type="parTrans" cxnId="{E79896D1-6938-4837-BB5E-D455AA80103F}">
      <dgm:prSet/>
      <dgm:spPr/>
      <dgm:t>
        <a:bodyPr/>
        <a:lstStyle/>
        <a:p>
          <a:endParaRPr lang="uk-UA"/>
        </a:p>
      </dgm:t>
    </dgm:pt>
    <dgm:pt modelId="{0920AD1F-74CD-428C-86AC-AE9CEC928D9E}" type="sibTrans" cxnId="{E79896D1-6938-4837-BB5E-D455AA80103F}">
      <dgm:prSet/>
      <dgm:spPr/>
      <dgm:t>
        <a:bodyPr/>
        <a:lstStyle/>
        <a:p>
          <a:endParaRPr lang="uk-UA"/>
        </a:p>
      </dgm:t>
    </dgm:pt>
    <dgm:pt modelId="{8F432CCA-A731-40DE-97A8-8C1A2AF8AA36}">
      <dgm:prSet phldrT="[Текст]" custT="1"/>
      <dgm:spPr/>
      <dgm:t>
        <a:bodyPr/>
        <a:lstStyle/>
        <a:p>
          <a:r>
            <a:rPr lang="uk-UA" sz="2000" dirty="0" smtClean="0"/>
            <a:t>Метод </a:t>
          </a:r>
          <a:r>
            <a:rPr lang="uk-UA" sz="1800" dirty="0" smtClean="0"/>
            <a:t>контрольних </a:t>
          </a:r>
          <a:r>
            <a:rPr lang="uk-UA" sz="2000" dirty="0" smtClean="0"/>
            <a:t>питань</a:t>
          </a:r>
          <a:endParaRPr lang="uk-UA" sz="2000" dirty="0"/>
        </a:p>
      </dgm:t>
    </dgm:pt>
    <dgm:pt modelId="{C30D3A60-11D5-4010-9255-6D12584DEF05}" type="parTrans" cxnId="{699084EF-ECAE-4AD9-B730-3CA569DBA59F}">
      <dgm:prSet/>
      <dgm:spPr/>
      <dgm:t>
        <a:bodyPr/>
        <a:lstStyle/>
        <a:p>
          <a:endParaRPr lang="uk-UA"/>
        </a:p>
      </dgm:t>
    </dgm:pt>
    <dgm:pt modelId="{D051E8AF-7370-4E12-8A42-60D7224DBF15}" type="sibTrans" cxnId="{699084EF-ECAE-4AD9-B730-3CA569DBA59F}">
      <dgm:prSet/>
      <dgm:spPr/>
      <dgm:t>
        <a:bodyPr/>
        <a:lstStyle/>
        <a:p>
          <a:endParaRPr lang="uk-UA"/>
        </a:p>
      </dgm:t>
    </dgm:pt>
    <dgm:pt modelId="{65CE1D5E-699B-44C6-8166-54896885228C}">
      <dgm:prSet phldrT="[Текст]" custT="1"/>
      <dgm:spPr/>
      <dgm:t>
        <a:bodyPr/>
        <a:lstStyle/>
        <a:p>
          <a:r>
            <a:rPr lang="uk-UA" sz="2000" b="0" i="0" dirty="0" smtClean="0"/>
            <a:t>Ідея </a:t>
          </a:r>
          <a:r>
            <a:rPr lang="uk-UA" sz="2000" b="0" i="0" dirty="0" err="1" smtClean="0"/>
            <a:t>Делфі</a:t>
          </a:r>
          <a:endParaRPr lang="uk-UA" sz="2000" dirty="0"/>
        </a:p>
      </dgm:t>
    </dgm:pt>
    <dgm:pt modelId="{D897460C-1B50-46AB-9585-4ACE53EC98F5}" type="parTrans" cxnId="{197511F2-8BA1-44B3-945C-D3FEE3BDF3A1}">
      <dgm:prSet/>
      <dgm:spPr/>
      <dgm:t>
        <a:bodyPr/>
        <a:lstStyle/>
        <a:p>
          <a:endParaRPr lang="uk-UA"/>
        </a:p>
      </dgm:t>
    </dgm:pt>
    <dgm:pt modelId="{59F3E4F4-061D-4428-96C9-78410C25F623}" type="sibTrans" cxnId="{197511F2-8BA1-44B3-945C-D3FEE3BDF3A1}">
      <dgm:prSet/>
      <dgm:spPr/>
      <dgm:t>
        <a:bodyPr/>
        <a:lstStyle/>
        <a:p>
          <a:endParaRPr lang="uk-UA"/>
        </a:p>
      </dgm:t>
    </dgm:pt>
    <dgm:pt modelId="{CBB141F3-151C-408F-A45C-A3BFB02E2664}">
      <dgm:prSet/>
      <dgm:spPr/>
      <dgm:t>
        <a:bodyPr/>
        <a:lstStyle/>
        <a:p>
          <a:r>
            <a:rPr lang="uk-UA" b="0" i="0" dirty="0" smtClean="0"/>
            <a:t>Опитування за допомогою карток</a:t>
          </a:r>
          <a:endParaRPr lang="uk-UA" dirty="0"/>
        </a:p>
      </dgm:t>
    </dgm:pt>
    <dgm:pt modelId="{D268B803-02D1-4063-9967-53604DDD8E15}" type="parTrans" cxnId="{710C8B3B-2E32-488C-85E6-80B130E000E8}">
      <dgm:prSet/>
      <dgm:spPr/>
      <dgm:t>
        <a:bodyPr/>
        <a:lstStyle/>
        <a:p>
          <a:endParaRPr lang="uk-UA"/>
        </a:p>
      </dgm:t>
    </dgm:pt>
    <dgm:pt modelId="{1605DAA8-5F31-405B-9E4C-8F7F5F6B9BA2}" type="sibTrans" cxnId="{710C8B3B-2E32-488C-85E6-80B130E000E8}">
      <dgm:prSet/>
      <dgm:spPr/>
      <dgm:t>
        <a:bodyPr/>
        <a:lstStyle/>
        <a:p>
          <a:endParaRPr lang="uk-UA"/>
        </a:p>
      </dgm:t>
    </dgm:pt>
    <dgm:pt modelId="{369EDF0E-2469-4E9F-9A80-48689E201774}">
      <dgm:prSet custT="1"/>
      <dgm:spPr/>
      <dgm:t>
        <a:bodyPr/>
        <a:lstStyle/>
        <a:p>
          <a:r>
            <a:rPr lang="uk-UA" sz="2000" b="0" i="0" dirty="0" smtClean="0"/>
            <a:t>Ідейна інженерія</a:t>
          </a:r>
          <a:endParaRPr lang="uk-UA" sz="2000" dirty="0"/>
        </a:p>
      </dgm:t>
    </dgm:pt>
    <dgm:pt modelId="{70BF4071-4275-4845-8CEA-44A57E5DD67E}" type="parTrans" cxnId="{611EBAE9-263B-467E-BFC8-8CD760D69A8E}">
      <dgm:prSet/>
      <dgm:spPr/>
      <dgm:t>
        <a:bodyPr/>
        <a:lstStyle/>
        <a:p>
          <a:endParaRPr lang="uk-UA"/>
        </a:p>
      </dgm:t>
    </dgm:pt>
    <dgm:pt modelId="{A05DFF6B-8CCB-4F11-9DAF-1EC165281350}" type="sibTrans" cxnId="{611EBAE9-263B-467E-BFC8-8CD760D69A8E}">
      <dgm:prSet/>
      <dgm:spPr/>
      <dgm:t>
        <a:bodyPr/>
        <a:lstStyle/>
        <a:p>
          <a:endParaRPr lang="uk-UA"/>
        </a:p>
      </dgm:t>
    </dgm:pt>
    <dgm:pt modelId="{9E85A1C6-731B-4F92-864E-5FE019D1A16F}">
      <dgm:prSet custT="1"/>
      <dgm:spPr/>
      <dgm:t>
        <a:bodyPr/>
        <a:lstStyle/>
        <a:p>
          <a:r>
            <a:rPr lang="uk-UA" sz="2000" b="0" i="0" dirty="0" err="1" smtClean="0"/>
            <a:t>Метод </a:t>
          </a:r>
          <a:r>
            <a:rPr lang="uk-UA" sz="2000" b="0" i="0" dirty="0" err="1" smtClean="0">
              <a:hlinkClick xmlns:r="http://schemas.openxmlformats.org/officeDocument/2006/relationships" r:id="rId1" tooltip="Колектив"/>
            </a:rPr>
            <a:t>колективного</a:t>
          </a:r>
          <a:r>
            <a:rPr lang="uk-UA" sz="2000" b="0" i="0" dirty="0" err="1" smtClean="0"/>
            <a:t> </a:t>
          </a:r>
          <a:r>
            <a:rPr lang="uk-UA" sz="2000" b="0" i="0" dirty="0" err="1" smtClean="0">
              <a:hlinkClick xmlns:r="http://schemas.openxmlformats.org/officeDocument/2006/relationships" r:id="rId2" tooltip="Блокнот"/>
            </a:rPr>
            <a:t>бл</a:t>
          </a:r>
          <a:r>
            <a:rPr lang="uk-UA" sz="2000" b="0" i="0" dirty="0" smtClean="0">
              <a:hlinkClick xmlns:r="http://schemas.openxmlformats.org/officeDocument/2006/relationships" r:id="rId2" tooltip="Блокнот"/>
            </a:rPr>
            <a:t>окнота</a:t>
          </a:r>
          <a:endParaRPr lang="uk-UA" sz="2000" dirty="0"/>
        </a:p>
      </dgm:t>
    </dgm:pt>
    <dgm:pt modelId="{50997EB9-507E-4B46-9051-F168046BC71A}" type="parTrans" cxnId="{2C8A0FA8-76CA-4939-A13A-6C4BBDA291A0}">
      <dgm:prSet/>
      <dgm:spPr/>
      <dgm:t>
        <a:bodyPr/>
        <a:lstStyle/>
        <a:p>
          <a:endParaRPr lang="uk-UA"/>
        </a:p>
      </dgm:t>
    </dgm:pt>
    <dgm:pt modelId="{94149432-06D1-44FE-9541-E8DD26076DB2}" type="sibTrans" cxnId="{2C8A0FA8-76CA-4939-A13A-6C4BBDA291A0}">
      <dgm:prSet/>
      <dgm:spPr/>
      <dgm:t>
        <a:bodyPr/>
        <a:lstStyle/>
        <a:p>
          <a:endParaRPr lang="uk-UA"/>
        </a:p>
      </dgm:t>
    </dgm:pt>
    <dgm:pt modelId="{65EF0B03-8155-447B-AED6-E2B5B15ECD2A}" type="pres">
      <dgm:prSet presAssocID="{0688B8D3-D625-42EE-B537-F783811FA60C}" presName="cycle" presStyleCnt="0">
        <dgm:presLayoutVars>
          <dgm:dir/>
          <dgm:resizeHandles val="exact"/>
        </dgm:presLayoutVars>
      </dgm:prSet>
      <dgm:spPr/>
      <dgm:t>
        <a:bodyPr/>
        <a:lstStyle/>
        <a:p>
          <a:endParaRPr lang="uk-UA"/>
        </a:p>
      </dgm:t>
    </dgm:pt>
    <dgm:pt modelId="{53F2E505-FDA8-4528-8E8C-3592EECFE27D}" type="pres">
      <dgm:prSet presAssocID="{A3262622-4A4C-4B51-A1A9-4FE3BE31C7FA}" presName="node" presStyleLbl="node1" presStyleIdx="0" presStyleCnt="8" custScaleX="116600" custScaleY="149228">
        <dgm:presLayoutVars>
          <dgm:bulletEnabled val="1"/>
        </dgm:presLayoutVars>
      </dgm:prSet>
      <dgm:spPr/>
      <dgm:t>
        <a:bodyPr/>
        <a:lstStyle/>
        <a:p>
          <a:endParaRPr lang="uk-UA"/>
        </a:p>
      </dgm:t>
    </dgm:pt>
    <dgm:pt modelId="{EAFED1D0-A330-426E-A12C-9A77F5AA763E}" type="pres">
      <dgm:prSet presAssocID="{A3262622-4A4C-4B51-A1A9-4FE3BE31C7FA}" presName="spNode" presStyleCnt="0"/>
      <dgm:spPr/>
    </dgm:pt>
    <dgm:pt modelId="{A061918C-6F99-4A7C-8B49-E6126E0750EA}" type="pres">
      <dgm:prSet presAssocID="{99C36EE5-59B0-4BBB-B369-3C4FB651E87C}" presName="sibTrans" presStyleLbl="sibTrans1D1" presStyleIdx="0" presStyleCnt="8"/>
      <dgm:spPr/>
      <dgm:t>
        <a:bodyPr/>
        <a:lstStyle/>
        <a:p>
          <a:endParaRPr lang="uk-UA"/>
        </a:p>
      </dgm:t>
    </dgm:pt>
    <dgm:pt modelId="{06C3BB49-AC4F-4DB2-9095-A504C1557877}" type="pres">
      <dgm:prSet presAssocID="{CBB141F3-151C-408F-A45C-A3BFB02E2664}" presName="node" presStyleLbl="node1" presStyleIdx="1" presStyleCnt="8" custScaleX="121968" custScaleY="136324">
        <dgm:presLayoutVars>
          <dgm:bulletEnabled val="1"/>
        </dgm:presLayoutVars>
      </dgm:prSet>
      <dgm:spPr/>
      <dgm:t>
        <a:bodyPr/>
        <a:lstStyle/>
        <a:p>
          <a:endParaRPr lang="uk-UA"/>
        </a:p>
      </dgm:t>
    </dgm:pt>
    <dgm:pt modelId="{0FEC2E4D-7A14-4C58-A697-65304AD3128D}" type="pres">
      <dgm:prSet presAssocID="{CBB141F3-151C-408F-A45C-A3BFB02E2664}" presName="spNode" presStyleCnt="0"/>
      <dgm:spPr/>
    </dgm:pt>
    <dgm:pt modelId="{F918917F-2739-45B5-9D58-095A44DD4D1A}" type="pres">
      <dgm:prSet presAssocID="{1605DAA8-5F31-405B-9E4C-8F7F5F6B9BA2}" presName="sibTrans" presStyleLbl="sibTrans1D1" presStyleIdx="1" presStyleCnt="8"/>
      <dgm:spPr/>
      <dgm:t>
        <a:bodyPr/>
        <a:lstStyle/>
        <a:p>
          <a:endParaRPr lang="uk-UA"/>
        </a:p>
      </dgm:t>
    </dgm:pt>
    <dgm:pt modelId="{24475476-AED6-49E5-A456-EA9C77A03AF1}" type="pres">
      <dgm:prSet presAssocID="{9E85A1C6-731B-4F92-864E-5FE019D1A16F}" presName="node" presStyleLbl="node1" presStyleIdx="2" presStyleCnt="8" custScaleX="125708" custScaleY="146546">
        <dgm:presLayoutVars>
          <dgm:bulletEnabled val="1"/>
        </dgm:presLayoutVars>
      </dgm:prSet>
      <dgm:spPr/>
      <dgm:t>
        <a:bodyPr/>
        <a:lstStyle/>
        <a:p>
          <a:endParaRPr lang="uk-UA"/>
        </a:p>
      </dgm:t>
    </dgm:pt>
    <dgm:pt modelId="{0AF53DD9-89FC-4CCF-9B58-AA855005BE5A}" type="pres">
      <dgm:prSet presAssocID="{9E85A1C6-731B-4F92-864E-5FE019D1A16F}" presName="spNode" presStyleCnt="0"/>
      <dgm:spPr/>
    </dgm:pt>
    <dgm:pt modelId="{0D134EDC-9655-4FE4-B465-BC4D346F7BB3}" type="pres">
      <dgm:prSet presAssocID="{94149432-06D1-44FE-9541-E8DD26076DB2}" presName="sibTrans" presStyleLbl="sibTrans1D1" presStyleIdx="2" presStyleCnt="8"/>
      <dgm:spPr/>
      <dgm:t>
        <a:bodyPr/>
        <a:lstStyle/>
        <a:p>
          <a:endParaRPr lang="uk-UA"/>
        </a:p>
      </dgm:t>
    </dgm:pt>
    <dgm:pt modelId="{A6F50F0C-490F-4473-8B85-EA73F8589749}" type="pres">
      <dgm:prSet presAssocID="{369EDF0E-2469-4E9F-9A80-48689E201774}" presName="node" presStyleLbl="node1" presStyleIdx="3" presStyleCnt="8" custScaleX="121127" custScaleY="119806">
        <dgm:presLayoutVars>
          <dgm:bulletEnabled val="1"/>
        </dgm:presLayoutVars>
      </dgm:prSet>
      <dgm:spPr/>
      <dgm:t>
        <a:bodyPr/>
        <a:lstStyle/>
        <a:p>
          <a:endParaRPr lang="uk-UA"/>
        </a:p>
      </dgm:t>
    </dgm:pt>
    <dgm:pt modelId="{1807E64E-84A4-4EFB-8C82-512FE6DFECD2}" type="pres">
      <dgm:prSet presAssocID="{369EDF0E-2469-4E9F-9A80-48689E201774}" presName="spNode" presStyleCnt="0"/>
      <dgm:spPr/>
    </dgm:pt>
    <dgm:pt modelId="{2680EAA3-72FC-41BA-BCF8-03FE75656CB7}" type="pres">
      <dgm:prSet presAssocID="{A05DFF6B-8CCB-4F11-9DAF-1EC165281350}" presName="sibTrans" presStyleLbl="sibTrans1D1" presStyleIdx="3" presStyleCnt="8"/>
      <dgm:spPr/>
      <dgm:t>
        <a:bodyPr/>
        <a:lstStyle/>
        <a:p>
          <a:endParaRPr lang="uk-UA"/>
        </a:p>
      </dgm:t>
    </dgm:pt>
    <dgm:pt modelId="{5042E327-4C02-4CF7-9559-62A50CA3AD9C}" type="pres">
      <dgm:prSet presAssocID="{D76A3D56-70A1-4F16-937A-BC3573562B46}" presName="node" presStyleLbl="node1" presStyleIdx="4" presStyleCnt="8" custScaleX="115759" custScaleY="139564">
        <dgm:presLayoutVars>
          <dgm:bulletEnabled val="1"/>
        </dgm:presLayoutVars>
      </dgm:prSet>
      <dgm:spPr/>
      <dgm:t>
        <a:bodyPr/>
        <a:lstStyle/>
        <a:p>
          <a:endParaRPr lang="uk-UA"/>
        </a:p>
      </dgm:t>
    </dgm:pt>
    <dgm:pt modelId="{8C26E3C0-385D-40B8-A79B-21AADECF66EB}" type="pres">
      <dgm:prSet presAssocID="{D76A3D56-70A1-4F16-937A-BC3573562B46}" presName="spNode" presStyleCnt="0"/>
      <dgm:spPr/>
    </dgm:pt>
    <dgm:pt modelId="{74CD733B-D83B-46B9-ADCD-40B35137613B}" type="pres">
      <dgm:prSet presAssocID="{EEBD16E0-C906-4371-9DEC-701775ED0DD0}" presName="sibTrans" presStyleLbl="sibTrans1D1" presStyleIdx="4" presStyleCnt="8"/>
      <dgm:spPr/>
      <dgm:t>
        <a:bodyPr/>
        <a:lstStyle/>
        <a:p>
          <a:endParaRPr lang="uk-UA"/>
        </a:p>
      </dgm:t>
    </dgm:pt>
    <dgm:pt modelId="{591E3EF9-E41B-4CA1-8C1D-F8DE51E261E8}" type="pres">
      <dgm:prSet presAssocID="{1B646434-EA38-4B02-8783-A446C5617031}" presName="node" presStyleLbl="node1" presStyleIdx="5" presStyleCnt="8" custScaleX="122403" custScaleY="121107">
        <dgm:presLayoutVars>
          <dgm:bulletEnabled val="1"/>
        </dgm:presLayoutVars>
      </dgm:prSet>
      <dgm:spPr/>
      <dgm:t>
        <a:bodyPr/>
        <a:lstStyle/>
        <a:p>
          <a:endParaRPr lang="uk-UA"/>
        </a:p>
      </dgm:t>
    </dgm:pt>
    <dgm:pt modelId="{AA63F090-0E46-4148-8C9C-4D8497B0BB46}" type="pres">
      <dgm:prSet presAssocID="{1B646434-EA38-4B02-8783-A446C5617031}" presName="spNode" presStyleCnt="0"/>
      <dgm:spPr/>
    </dgm:pt>
    <dgm:pt modelId="{61C1003F-D7BD-4826-90BE-7AD7F23809B3}" type="pres">
      <dgm:prSet presAssocID="{0920AD1F-74CD-428C-86AC-AE9CEC928D9E}" presName="sibTrans" presStyleLbl="sibTrans1D1" presStyleIdx="5" presStyleCnt="8"/>
      <dgm:spPr/>
      <dgm:t>
        <a:bodyPr/>
        <a:lstStyle/>
        <a:p>
          <a:endParaRPr lang="uk-UA"/>
        </a:p>
      </dgm:t>
    </dgm:pt>
    <dgm:pt modelId="{921FB03C-FF54-412D-ADDD-B3A073F20B4F}" type="pres">
      <dgm:prSet presAssocID="{8F432CCA-A731-40DE-97A8-8C1A2AF8AA36}" presName="node" presStyleLbl="node1" presStyleIdx="6" presStyleCnt="8" custScaleX="120748" custScaleY="129367">
        <dgm:presLayoutVars>
          <dgm:bulletEnabled val="1"/>
        </dgm:presLayoutVars>
      </dgm:prSet>
      <dgm:spPr/>
      <dgm:t>
        <a:bodyPr/>
        <a:lstStyle/>
        <a:p>
          <a:endParaRPr lang="uk-UA"/>
        </a:p>
      </dgm:t>
    </dgm:pt>
    <dgm:pt modelId="{CE0E7A80-D708-4E3A-9840-D8FE89FB23BB}" type="pres">
      <dgm:prSet presAssocID="{8F432CCA-A731-40DE-97A8-8C1A2AF8AA36}" presName="spNode" presStyleCnt="0"/>
      <dgm:spPr/>
    </dgm:pt>
    <dgm:pt modelId="{345071BC-4030-45E5-9623-219C3460E77F}" type="pres">
      <dgm:prSet presAssocID="{D051E8AF-7370-4E12-8A42-60D7224DBF15}" presName="sibTrans" presStyleLbl="sibTrans1D1" presStyleIdx="6" presStyleCnt="8"/>
      <dgm:spPr/>
      <dgm:t>
        <a:bodyPr/>
        <a:lstStyle/>
        <a:p>
          <a:endParaRPr lang="uk-UA"/>
        </a:p>
      </dgm:t>
    </dgm:pt>
    <dgm:pt modelId="{E57385E0-2FF3-4B25-83AB-542EA892900F}" type="pres">
      <dgm:prSet presAssocID="{65CE1D5E-699B-44C6-8166-54896885228C}" presName="node" presStyleLbl="node1" presStyleIdx="7" presStyleCnt="8" custScaleX="143513" custScaleY="119144">
        <dgm:presLayoutVars>
          <dgm:bulletEnabled val="1"/>
        </dgm:presLayoutVars>
      </dgm:prSet>
      <dgm:spPr/>
      <dgm:t>
        <a:bodyPr/>
        <a:lstStyle/>
        <a:p>
          <a:endParaRPr lang="uk-UA"/>
        </a:p>
      </dgm:t>
    </dgm:pt>
    <dgm:pt modelId="{C247A9CD-3E6D-4439-8CEA-8E1A8F950CEE}" type="pres">
      <dgm:prSet presAssocID="{65CE1D5E-699B-44C6-8166-54896885228C}" presName="spNode" presStyleCnt="0"/>
      <dgm:spPr/>
    </dgm:pt>
    <dgm:pt modelId="{BBCFAF70-2625-41F8-9DC8-F63C61731ACD}" type="pres">
      <dgm:prSet presAssocID="{59F3E4F4-061D-4428-96C9-78410C25F623}" presName="sibTrans" presStyleLbl="sibTrans1D1" presStyleIdx="7" presStyleCnt="8"/>
      <dgm:spPr/>
      <dgm:t>
        <a:bodyPr/>
        <a:lstStyle/>
        <a:p>
          <a:endParaRPr lang="uk-UA"/>
        </a:p>
      </dgm:t>
    </dgm:pt>
  </dgm:ptLst>
  <dgm:cxnLst>
    <dgm:cxn modelId="{E2172016-E350-474F-B426-1E4E004FCF01}" type="presOf" srcId="{94149432-06D1-44FE-9541-E8DD26076DB2}" destId="{0D134EDC-9655-4FE4-B465-BC4D346F7BB3}" srcOrd="0" destOrd="0" presId="urn:microsoft.com/office/officeart/2005/8/layout/cycle5"/>
    <dgm:cxn modelId="{5B76969A-9AEE-431B-8100-1202067D2562}" type="presOf" srcId="{369EDF0E-2469-4E9F-9A80-48689E201774}" destId="{A6F50F0C-490F-4473-8B85-EA73F8589749}" srcOrd="0" destOrd="0" presId="urn:microsoft.com/office/officeart/2005/8/layout/cycle5"/>
    <dgm:cxn modelId="{699084EF-ECAE-4AD9-B730-3CA569DBA59F}" srcId="{0688B8D3-D625-42EE-B537-F783811FA60C}" destId="{8F432CCA-A731-40DE-97A8-8C1A2AF8AA36}" srcOrd="6" destOrd="0" parTransId="{C30D3A60-11D5-4010-9255-6D12584DEF05}" sibTransId="{D051E8AF-7370-4E12-8A42-60D7224DBF15}"/>
    <dgm:cxn modelId="{18EA137F-60CC-4A3D-9A90-AB512B8B4978}" type="presOf" srcId="{A3262622-4A4C-4B51-A1A9-4FE3BE31C7FA}" destId="{53F2E505-FDA8-4528-8E8C-3592EECFE27D}" srcOrd="0" destOrd="0" presId="urn:microsoft.com/office/officeart/2005/8/layout/cycle5"/>
    <dgm:cxn modelId="{8CB90C41-7826-4FBC-8EEF-476BB19390FD}" type="presOf" srcId="{CBB141F3-151C-408F-A45C-A3BFB02E2664}" destId="{06C3BB49-AC4F-4DB2-9095-A504C1557877}" srcOrd="0" destOrd="0" presId="urn:microsoft.com/office/officeart/2005/8/layout/cycle5"/>
    <dgm:cxn modelId="{AC75DBC1-40BE-4970-BCE1-7ED3C1851329}" type="presOf" srcId="{1B646434-EA38-4B02-8783-A446C5617031}" destId="{591E3EF9-E41B-4CA1-8C1D-F8DE51E261E8}" srcOrd="0" destOrd="0" presId="urn:microsoft.com/office/officeart/2005/8/layout/cycle5"/>
    <dgm:cxn modelId="{E86A56BC-B570-4577-B28B-4B29BF0395A8}" srcId="{0688B8D3-D625-42EE-B537-F783811FA60C}" destId="{D76A3D56-70A1-4F16-937A-BC3573562B46}" srcOrd="4" destOrd="0" parTransId="{6C526151-4162-47B1-8C1B-028E669839C6}" sibTransId="{EEBD16E0-C906-4371-9DEC-701775ED0DD0}"/>
    <dgm:cxn modelId="{E79896D1-6938-4837-BB5E-D455AA80103F}" srcId="{0688B8D3-D625-42EE-B537-F783811FA60C}" destId="{1B646434-EA38-4B02-8783-A446C5617031}" srcOrd="5" destOrd="0" parTransId="{207A48A9-860B-44AF-9BA2-0C92F8277655}" sibTransId="{0920AD1F-74CD-428C-86AC-AE9CEC928D9E}"/>
    <dgm:cxn modelId="{197511F2-8BA1-44B3-945C-D3FEE3BDF3A1}" srcId="{0688B8D3-D625-42EE-B537-F783811FA60C}" destId="{65CE1D5E-699B-44C6-8166-54896885228C}" srcOrd="7" destOrd="0" parTransId="{D897460C-1B50-46AB-9585-4ACE53EC98F5}" sibTransId="{59F3E4F4-061D-4428-96C9-78410C25F623}"/>
    <dgm:cxn modelId="{F5C44B5C-015C-46A8-B320-DA0513D2EEA7}" type="presOf" srcId="{D76A3D56-70A1-4F16-937A-BC3573562B46}" destId="{5042E327-4C02-4CF7-9559-62A50CA3AD9C}" srcOrd="0" destOrd="0" presId="urn:microsoft.com/office/officeart/2005/8/layout/cycle5"/>
    <dgm:cxn modelId="{003CAA6E-F11D-48D3-8A3B-5B2C09D7B1A0}" type="presOf" srcId="{99C36EE5-59B0-4BBB-B369-3C4FB651E87C}" destId="{A061918C-6F99-4A7C-8B49-E6126E0750EA}" srcOrd="0" destOrd="0" presId="urn:microsoft.com/office/officeart/2005/8/layout/cycle5"/>
    <dgm:cxn modelId="{2C8A0FA8-76CA-4939-A13A-6C4BBDA291A0}" srcId="{0688B8D3-D625-42EE-B537-F783811FA60C}" destId="{9E85A1C6-731B-4F92-864E-5FE019D1A16F}" srcOrd="2" destOrd="0" parTransId="{50997EB9-507E-4B46-9051-F168046BC71A}" sibTransId="{94149432-06D1-44FE-9541-E8DD26076DB2}"/>
    <dgm:cxn modelId="{6DDA19D3-356E-4FBD-8225-A923F85E7686}" type="presOf" srcId="{59F3E4F4-061D-4428-96C9-78410C25F623}" destId="{BBCFAF70-2625-41F8-9DC8-F63C61731ACD}" srcOrd="0" destOrd="0" presId="urn:microsoft.com/office/officeart/2005/8/layout/cycle5"/>
    <dgm:cxn modelId="{1F3FBE74-35BB-4397-9BC8-EEC08648C451}" type="presOf" srcId="{0688B8D3-D625-42EE-B537-F783811FA60C}" destId="{65EF0B03-8155-447B-AED6-E2B5B15ECD2A}" srcOrd="0" destOrd="0" presId="urn:microsoft.com/office/officeart/2005/8/layout/cycle5"/>
    <dgm:cxn modelId="{611EBAE9-263B-467E-BFC8-8CD760D69A8E}" srcId="{0688B8D3-D625-42EE-B537-F783811FA60C}" destId="{369EDF0E-2469-4E9F-9A80-48689E201774}" srcOrd="3" destOrd="0" parTransId="{70BF4071-4275-4845-8CEA-44A57E5DD67E}" sibTransId="{A05DFF6B-8CCB-4F11-9DAF-1EC165281350}"/>
    <dgm:cxn modelId="{22680E03-4316-4C5D-BFF9-061CFE71DD97}" type="presOf" srcId="{A05DFF6B-8CCB-4F11-9DAF-1EC165281350}" destId="{2680EAA3-72FC-41BA-BCF8-03FE75656CB7}" srcOrd="0" destOrd="0" presId="urn:microsoft.com/office/officeart/2005/8/layout/cycle5"/>
    <dgm:cxn modelId="{83B9266A-6766-4382-BE71-F9B9D5D6D6BE}" type="presOf" srcId="{9E85A1C6-731B-4F92-864E-5FE019D1A16F}" destId="{24475476-AED6-49E5-A456-EA9C77A03AF1}" srcOrd="0" destOrd="0" presId="urn:microsoft.com/office/officeart/2005/8/layout/cycle5"/>
    <dgm:cxn modelId="{40D3EA7A-C9FD-45D0-8091-77211A1A72A9}" type="presOf" srcId="{EEBD16E0-C906-4371-9DEC-701775ED0DD0}" destId="{74CD733B-D83B-46B9-ADCD-40B35137613B}" srcOrd="0" destOrd="0" presId="urn:microsoft.com/office/officeart/2005/8/layout/cycle5"/>
    <dgm:cxn modelId="{E985EFD9-57A5-4AC0-B37A-D0C665C58514}" srcId="{0688B8D3-D625-42EE-B537-F783811FA60C}" destId="{A3262622-4A4C-4B51-A1A9-4FE3BE31C7FA}" srcOrd="0" destOrd="0" parTransId="{76101D55-3E7F-4954-A6CD-588F07A5C495}" sibTransId="{99C36EE5-59B0-4BBB-B369-3C4FB651E87C}"/>
    <dgm:cxn modelId="{50050056-035F-4CB7-A7DC-9627D23A6E91}" type="presOf" srcId="{1605DAA8-5F31-405B-9E4C-8F7F5F6B9BA2}" destId="{F918917F-2739-45B5-9D58-095A44DD4D1A}" srcOrd="0" destOrd="0" presId="urn:microsoft.com/office/officeart/2005/8/layout/cycle5"/>
    <dgm:cxn modelId="{B433AADE-F62A-47B9-9C6E-1318E95E22E6}" type="presOf" srcId="{0920AD1F-74CD-428C-86AC-AE9CEC928D9E}" destId="{61C1003F-D7BD-4826-90BE-7AD7F23809B3}" srcOrd="0" destOrd="0" presId="urn:microsoft.com/office/officeart/2005/8/layout/cycle5"/>
    <dgm:cxn modelId="{F09B0ADD-4569-4E3F-B223-AE1F2B9EC9BA}" type="presOf" srcId="{D051E8AF-7370-4E12-8A42-60D7224DBF15}" destId="{345071BC-4030-45E5-9623-219C3460E77F}" srcOrd="0" destOrd="0" presId="urn:microsoft.com/office/officeart/2005/8/layout/cycle5"/>
    <dgm:cxn modelId="{FE3558D0-C70A-4515-B105-14EC3D635985}" type="presOf" srcId="{8F432CCA-A731-40DE-97A8-8C1A2AF8AA36}" destId="{921FB03C-FF54-412D-ADDD-B3A073F20B4F}" srcOrd="0" destOrd="0" presId="urn:microsoft.com/office/officeart/2005/8/layout/cycle5"/>
    <dgm:cxn modelId="{8E1BC9BF-A94B-4C8D-9DAB-ADF798FB9C85}" type="presOf" srcId="{65CE1D5E-699B-44C6-8166-54896885228C}" destId="{E57385E0-2FF3-4B25-83AB-542EA892900F}" srcOrd="0" destOrd="0" presId="urn:microsoft.com/office/officeart/2005/8/layout/cycle5"/>
    <dgm:cxn modelId="{710C8B3B-2E32-488C-85E6-80B130E000E8}" srcId="{0688B8D3-D625-42EE-B537-F783811FA60C}" destId="{CBB141F3-151C-408F-A45C-A3BFB02E2664}" srcOrd="1" destOrd="0" parTransId="{D268B803-02D1-4063-9967-53604DDD8E15}" sibTransId="{1605DAA8-5F31-405B-9E4C-8F7F5F6B9BA2}"/>
    <dgm:cxn modelId="{D595F24E-DF25-46DF-AFAF-AB5CB9AEBE96}" type="presParOf" srcId="{65EF0B03-8155-447B-AED6-E2B5B15ECD2A}" destId="{53F2E505-FDA8-4528-8E8C-3592EECFE27D}" srcOrd="0" destOrd="0" presId="urn:microsoft.com/office/officeart/2005/8/layout/cycle5"/>
    <dgm:cxn modelId="{42956A47-A193-420F-9660-2D0C55868422}" type="presParOf" srcId="{65EF0B03-8155-447B-AED6-E2B5B15ECD2A}" destId="{EAFED1D0-A330-426E-A12C-9A77F5AA763E}" srcOrd="1" destOrd="0" presId="urn:microsoft.com/office/officeart/2005/8/layout/cycle5"/>
    <dgm:cxn modelId="{09913A5D-3813-468B-998D-33F5B9D76E04}" type="presParOf" srcId="{65EF0B03-8155-447B-AED6-E2B5B15ECD2A}" destId="{A061918C-6F99-4A7C-8B49-E6126E0750EA}" srcOrd="2" destOrd="0" presId="urn:microsoft.com/office/officeart/2005/8/layout/cycle5"/>
    <dgm:cxn modelId="{73384709-01C3-4462-99CD-43398D1EBE62}" type="presParOf" srcId="{65EF0B03-8155-447B-AED6-E2B5B15ECD2A}" destId="{06C3BB49-AC4F-4DB2-9095-A504C1557877}" srcOrd="3" destOrd="0" presId="urn:microsoft.com/office/officeart/2005/8/layout/cycle5"/>
    <dgm:cxn modelId="{0D53A3A5-6E28-40F8-8BB3-CD523E70A430}" type="presParOf" srcId="{65EF0B03-8155-447B-AED6-E2B5B15ECD2A}" destId="{0FEC2E4D-7A14-4C58-A697-65304AD3128D}" srcOrd="4" destOrd="0" presId="urn:microsoft.com/office/officeart/2005/8/layout/cycle5"/>
    <dgm:cxn modelId="{DB954FB1-697C-4C69-98C8-190C031037F9}" type="presParOf" srcId="{65EF0B03-8155-447B-AED6-E2B5B15ECD2A}" destId="{F918917F-2739-45B5-9D58-095A44DD4D1A}" srcOrd="5" destOrd="0" presId="urn:microsoft.com/office/officeart/2005/8/layout/cycle5"/>
    <dgm:cxn modelId="{00F16E2C-8163-4E3F-BCBB-5A581CAB1E9D}" type="presParOf" srcId="{65EF0B03-8155-447B-AED6-E2B5B15ECD2A}" destId="{24475476-AED6-49E5-A456-EA9C77A03AF1}" srcOrd="6" destOrd="0" presId="urn:microsoft.com/office/officeart/2005/8/layout/cycle5"/>
    <dgm:cxn modelId="{513438AE-40FE-407B-A1D4-9056DE05B3E0}" type="presParOf" srcId="{65EF0B03-8155-447B-AED6-E2B5B15ECD2A}" destId="{0AF53DD9-89FC-4CCF-9B58-AA855005BE5A}" srcOrd="7" destOrd="0" presId="urn:microsoft.com/office/officeart/2005/8/layout/cycle5"/>
    <dgm:cxn modelId="{570706D1-47F2-4616-8194-2AD7AD0C2EF0}" type="presParOf" srcId="{65EF0B03-8155-447B-AED6-E2B5B15ECD2A}" destId="{0D134EDC-9655-4FE4-B465-BC4D346F7BB3}" srcOrd="8" destOrd="0" presId="urn:microsoft.com/office/officeart/2005/8/layout/cycle5"/>
    <dgm:cxn modelId="{96F0CE22-ECD8-4BB9-A879-34E8578966AC}" type="presParOf" srcId="{65EF0B03-8155-447B-AED6-E2B5B15ECD2A}" destId="{A6F50F0C-490F-4473-8B85-EA73F8589749}" srcOrd="9" destOrd="0" presId="urn:microsoft.com/office/officeart/2005/8/layout/cycle5"/>
    <dgm:cxn modelId="{7FC77612-0561-4313-BE2B-03443D4A5B21}" type="presParOf" srcId="{65EF0B03-8155-447B-AED6-E2B5B15ECD2A}" destId="{1807E64E-84A4-4EFB-8C82-512FE6DFECD2}" srcOrd="10" destOrd="0" presId="urn:microsoft.com/office/officeart/2005/8/layout/cycle5"/>
    <dgm:cxn modelId="{76329E00-DD8B-4956-8EDE-F7510D757370}" type="presParOf" srcId="{65EF0B03-8155-447B-AED6-E2B5B15ECD2A}" destId="{2680EAA3-72FC-41BA-BCF8-03FE75656CB7}" srcOrd="11" destOrd="0" presId="urn:microsoft.com/office/officeart/2005/8/layout/cycle5"/>
    <dgm:cxn modelId="{480A3EA7-924D-40C2-8462-4B0187897AD4}" type="presParOf" srcId="{65EF0B03-8155-447B-AED6-E2B5B15ECD2A}" destId="{5042E327-4C02-4CF7-9559-62A50CA3AD9C}" srcOrd="12" destOrd="0" presId="urn:microsoft.com/office/officeart/2005/8/layout/cycle5"/>
    <dgm:cxn modelId="{A6D4D0EE-60C0-4D9A-B436-043DDD3B97B1}" type="presParOf" srcId="{65EF0B03-8155-447B-AED6-E2B5B15ECD2A}" destId="{8C26E3C0-385D-40B8-A79B-21AADECF66EB}" srcOrd="13" destOrd="0" presId="urn:microsoft.com/office/officeart/2005/8/layout/cycle5"/>
    <dgm:cxn modelId="{7D4AC0B9-D5F8-4FAF-A559-0636B6161FE6}" type="presParOf" srcId="{65EF0B03-8155-447B-AED6-E2B5B15ECD2A}" destId="{74CD733B-D83B-46B9-ADCD-40B35137613B}" srcOrd="14" destOrd="0" presId="urn:microsoft.com/office/officeart/2005/8/layout/cycle5"/>
    <dgm:cxn modelId="{438808DD-3368-4F25-B41C-4C961F8E3074}" type="presParOf" srcId="{65EF0B03-8155-447B-AED6-E2B5B15ECD2A}" destId="{591E3EF9-E41B-4CA1-8C1D-F8DE51E261E8}" srcOrd="15" destOrd="0" presId="urn:microsoft.com/office/officeart/2005/8/layout/cycle5"/>
    <dgm:cxn modelId="{EE4D7C0A-C1BF-4890-9C35-12416AE578B0}" type="presParOf" srcId="{65EF0B03-8155-447B-AED6-E2B5B15ECD2A}" destId="{AA63F090-0E46-4148-8C9C-4D8497B0BB46}" srcOrd="16" destOrd="0" presId="urn:microsoft.com/office/officeart/2005/8/layout/cycle5"/>
    <dgm:cxn modelId="{DDEECF4F-AAF5-4A8F-BDE5-C2C211102C92}" type="presParOf" srcId="{65EF0B03-8155-447B-AED6-E2B5B15ECD2A}" destId="{61C1003F-D7BD-4826-90BE-7AD7F23809B3}" srcOrd="17" destOrd="0" presId="urn:microsoft.com/office/officeart/2005/8/layout/cycle5"/>
    <dgm:cxn modelId="{99677426-7771-484C-8749-210A626B3DE6}" type="presParOf" srcId="{65EF0B03-8155-447B-AED6-E2B5B15ECD2A}" destId="{921FB03C-FF54-412D-ADDD-B3A073F20B4F}" srcOrd="18" destOrd="0" presId="urn:microsoft.com/office/officeart/2005/8/layout/cycle5"/>
    <dgm:cxn modelId="{D9B24336-42F3-4DFC-A329-817C02E886D4}" type="presParOf" srcId="{65EF0B03-8155-447B-AED6-E2B5B15ECD2A}" destId="{CE0E7A80-D708-4E3A-9840-D8FE89FB23BB}" srcOrd="19" destOrd="0" presId="urn:microsoft.com/office/officeart/2005/8/layout/cycle5"/>
    <dgm:cxn modelId="{C6838615-45CF-4D0E-8618-78DA63214032}" type="presParOf" srcId="{65EF0B03-8155-447B-AED6-E2B5B15ECD2A}" destId="{345071BC-4030-45E5-9623-219C3460E77F}" srcOrd="20" destOrd="0" presId="urn:microsoft.com/office/officeart/2005/8/layout/cycle5"/>
    <dgm:cxn modelId="{33D6C4CB-4128-4696-B70F-31E3BDEFCC2A}" type="presParOf" srcId="{65EF0B03-8155-447B-AED6-E2B5B15ECD2A}" destId="{E57385E0-2FF3-4B25-83AB-542EA892900F}" srcOrd="21" destOrd="0" presId="urn:microsoft.com/office/officeart/2005/8/layout/cycle5"/>
    <dgm:cxn modelId="{85B3590F-7F07-42ED-980C-BD4D3C78516B}" type="presParOf" srcId="{65EF0B03-8155-447B-AED6-E2B5B15ECD2A}" destId="{C247A9CD-3E6D-4439-8CEA-8E1A8F950CEE}" srcOrd="22" destOrd="0" presId="urn:microsoft.com/office/officeart/2005/8/layout/cycle5"/>
    <dgm:cxn modelId="{F599D04D-3731-47B9-AF3C-99F9812584A5}" type="presParOf" srcId="{65EF0B03-8155-447B-AED6-E2B5B15ECD2A}" destId="{BBCFAF70-2625-41F8-9DC8-F63C61731ACD}" srcOrd="23" destOrd="0" presId="urn:microsoft.com/office/officeart/2005/8/layout/cycle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E75F54C-90CD-494F-85F0-6B7BE868B1B0}" type="doc">
      <dgm:prSet loTypeId="urn:microsoft.com/office/officeart/2005/8/layout/default" loCatId="list" qsTypeId="urn:microsoft.com/office/officeart/2005/8/quickstyle/simple1" qsCatId="simple" csTypeId="urn:microsoft.com/office/officeart/2005/8/colors/colorful1" csCatId="colorful" phldr="1"/>
      <dgm:spPr/>
      <dgm:t>
        <a:bodyPr/>
        <a:lstStyle/>
        <a:p>
          <a:endParaRPr lang="uk-UA"/>
        </a:p>
      </dgm:t>
    </dgm:pt>
    <dgm:pt modelId="{F2171B2D-F086-4272-9D3D-6C4776B2BB5E}">
      <dgm:prSet phldrT="[Текст]"/>
      <dgm:spPr/>
      <dgm:t>
        <a:bodyPr/>
        <a:lstStyle/>
        <a:p>
          <a:r>
            <a:rPr lang="ru-RU" b="0" i="0" dirty="0" err="1" smtClean="0"/>
            <a:t>вибір</a:t>
          </a:r>
          <a:r>
            <a:rPr lang="ru-RU" b="0" i="0" dirty="0" smtClean="0"/>
            <a:t> фокального </a:t>
          </a:r>
          <a:r>
            <a:rPr lang="ru-RU" b="0" i="0" dirty="0" err="1" smtClean="0"/>
            <a:t>об’єкта</a:t>
          </a:r>
          <a:r>
            <a:rPr lang="ru-RU" b="0" i="0" dirty="0" smtClean="0"/>
            <a:t> (</a:t>
          </a:r>
          <a:r>
            <a:rPr lang="ru-RU" b="0" i="0" dirty="0" err="1" smtClean="0"/>
            <a:t>наприклад</a:t>
          </a:r>
          <a:r>
            <a:rPr lang="ru-RU" b="0" i="0" dirty="0" smtClean="0"/>
            <a:t>, </a:t>
          </a:r>
          <a:r>
            <a:rPr lang="ru-RU" b="0" i="0" dirty="0" err="1" smtClean="0"/>
            <a:t>поличка</a:t>
          </a:r>
          <a:r>
            <a:rPr lang="ru-RU" b="0" i="0" dirty="0" smtClean="0"/>
            <a:t> для книг)</a:t>
          </a:r>
          <a:endParaRPr lang="uk-UA" dirty="0"/>
        </a:p>
      </dgm:t>
    </dgm:pt>
    <dgm:pt modelId="{0DB6D3B8-96AB-4DF4-B0E8-9F2566D103B2}" type="parTrans" cxnId="{3C0AE648-A46E-429D-9448-0BF3ECC686E8}">
      <dgm:prSet/>
      <dgm:spPr/>
      <dgm:t>
        <a:bodyPr/>
        <a:lstStyle/>
        <a:p>
          <a:endParaRPr lang="uk-UA"/>
        </a:p>
      </dgm:t>
    </dgm:pt>
    <dgm:pt modelId="{02A9326E-8E14-4587-BD00-6F55B55819BA}" type="sibTrans" cxnId="{3C0AE648-A46E-429D-9448-0BF3ECC686E8}">
      <dgm:prSet/>
      <dgm:spPr/>
      <dgm:t>
        <a:bodyPr/>
        <a:lstStyle/>
        <a:p>
          <a:endParaRPr lang="uk-UA"/>
        </a:p>
      </dgm:t>
    </dgm:pt>
    <dgm:pt modelId="{6D7EFEDE-1508-4A6D-AE61-9082A58304C1}">
      <dgm:prSet phldrT="[Текст]"/>
      <dgm:spPr/>
      <dgm:t>
        <a:bodyPr/>
        <a:lstStyle/>
        <a:p>
          <a:r>
            <a:rPr lang="ru-RU" b="0" i="0" dirty="0" err="1" smtClean="0"/>
            <a:t>вибір</a:t>
          </a:r>
          <a:r>
            <a:rPr lang="ru-RU" b="0" i="0" dirty="0" smtClean="0"/>
            <a:t> 3 — 4 </a:t>
          </a:r>
          <a:r>
            <a:rPr lang="ru-RU" b="0" i="0" dirty="0" err="1" smtClean="0"/>
            <a:t>випадкових</a:t>
          </a:r>
          <a:r>
            <a:rPr lang="ru-RU" b="0" i="0" dirty="0" smtClean="0"/>
            <a:t> </a:t>
          </a:r>
          <a:r>
            <a:rPr lang="ru-RU" b="0" i="0" dirty="0" err="1" smtClean="0"/>
            <a:t>об’єктів</a:t>
          </a:r>
          <a:endParaRPr lang="uk-UA" dirty="0"/>
        </a:p>
      </dgm:t>
    </dgm:pt>
    <dgm:pt modelId="{4DF3D7BA-BF34-496C-8C75-265A796804D4}" type="parTrans" cxnId="{4A80E72B-B410-4F13-A90E-36BA807C73B3}">
      <dgm:prSet/>
      <dgm:spPr/>
      <dgm:t>
        <a:bodyPr/>
        <a:lstStyle/>
        <a:p>
          <a:endParaRPr lang="uk-UA"/>
        </a:p>
      </dgm:t>
    </dgm:pt>
    <dgm:pt modelId="{2F8CACEB-A1B3-4E71-AD7E-73F37B8138E6}" type="sibTrans" cxnId="{4A80E72B-B410-4F13-A90E-36BA807C73B3}">
      <dgm:prSet/>
      <dgm:spPr/>
      <dgm:t>
        <a:bodyPr/>
        <a:lstStyle/>
        <a:p>
          <a:endParaRPr lang="uk-UA"/>
        </a:p>
      </dgm:t>
    </dgm:pt>
    <dgm:pt modelId="{98F03CFF-D96C-4FA7-B3D9-C3D7BC432A78}">
      <dgm:prSet phldrT="[Текст]"/>
      <dgm:spPr/>
      <dgm:t>
        <a:bodyPr/>
        <a:lstStyle/>
        <a:p>
          <a:r>
            <a:rPr lang="ru-RU" b="0" i="0" dirty="0" err="1" smtClean="0"/>
            <a:t>генерування</a:t>
          </a:r>
          <a:r>
            <a:rPr lang="ru-RU" b="0" i="0" dirty="0" smtClean="0"/>
            <a:t> </a:t>
          </a:r>
          <a:r>
            <a:rPr lang="ru-RU" b="0" i="0" dirty="0" err="1" smtClean="0"/>
            <a:t>ідей</a:t>
          </a:r>
          <a:r>
            <a:rPr lang="ru-RU" b="0" i="0" dirty="0" smtClean="0"/>
            <a:t> шляхом </a:t>
          </a:r>
          <a:r>
            <a:rPr lang="ru-RU" b="0" i="0" dirty="0" err="1" smtClean="0"/>
            <a:t>приєднання</a:t>
          </a:r>
          <a:r>
            <a:rPr lang="ru-RU" b="0" i="0" dirty="0" smtClean="0"/>
            <a:t> до фокального </a:t>
          </a:r>
          <a:r>
            <a:rPr lang="ru-RU" b="0" i="0" dirty="0" err="1" smtClean="0"/>
            <a:t>об’єкта</a:t>
          </a:r>
          <a:r>
            <a:rPr lang="ru-RU" b="0" i="0" dirty="0" smtClean="0"/>
            <a:t> </a:t>
          </a:r>
          <a:r>
            <a:rPr lang="ru-RU" b="0" i="0" dirty="0" err="1" smtClean="0"/>
            <a:t>ознак</a:t>
          </a:r>
          <a:r>
            <a:rPr lang="ru-RU" b="0" i="0" dirty="0" smtClean="0"/>
            <a:t> </a:t>
          </a:r>
          <a:r>
            <a:rPr lang="ru-RU" b="0" i="0" dirty="0" err="1" smtClean="0"/>
            <a:t>випадкових</a:t>
          </a:r>
          <a:r>
            <a:rPr lang="ru-RU" b="0" i="0" dirty="0" smtClean="0"/>
            <a:t> </a:t>
          </a:r>
          <a:r>
            <a:rPr lang="ru-RU" b="0" i="0" dirty="0" err="1" smtClean="0"/>
            <a:t>об’єктів</a:t>
          </a:r>
          <a:r>
            <a:rPr lang="ru-RU" b="0" i="0" dirty="0" smtClean="0"/>
            <a:t>.</a:t>
          </a:r>
          <a:endParaRPr lang="uk-UA" dirty="0"/>
        </a:p>
      </dgm:t>
    </dgm:pt>
    <dgm:pt modelId="{5155F3E2-274D-42B3-A76C-06E0FDF51511}" type="parTrans" cxnId="{7C13634F-BEAC-4888-9AE2-FDF3E7770F8F}">
      <dgm:prSet/>
      <dgm:spPr/>
      <dgm:t>
        <a:bodyPr/>
        <a:lstStyle/>
        <a:p>
          <a:endParaRPr lang="uk-UA"/>
        </a:p>
      </dgm:t>
    </dgm:pt>
    <dgm:pt modelId="{11B43965-41AD-404E-B933-C30E45AB3FE7}" type="sibTrans" cxnId="{7C13634F-BEAC-4888-9AE2-FDF3E7770F8F}">
      <dgm:prSet/>
      <dgm:spPr/>
      <dgm:t>
        <a:bodyPr/>
        <a:lstStyle/>
        <a:p>
          <a:endParaRPr lang="uk-UA"/>
        </a:p>
      </dgm:t>
    </dgm:pt>
    <dgm:pt modelId="{B4E3EDDC-F49A-4E95-BF12-EC9724CD56C5}">
      <dgm:prSet phldrT="[Текст]"/>
      <dgm:spPr/>
      <dgm:t>
        <a:bodyPr/>
        <a:lstStyle/>
        <a:p>
          <a:r>
            <a:rPr lang="ru-RU" b="0" i="0" dirty="0" err="1" smtClean="0"/>
            <a:t>розвиток</a:t>
          </a:r>
          <a:r>
            <a:rPr lang="ru-RU" b="0" i="0" dirty="0" smtClean="0"/>
            <a:t> </a:t>
          </a:r>
          <a:r>
            <a:rPr lang="ru-RU" b="0" i="0" dirty="0" err="1" smtClean="0"/>
            <a:t>сполучень</a:t>
          </a:r>
          <a:r>
            <a:rPr lang="ru-RU" b="0" i="0" dirty="0" smtClean="0"/>
            <a:t> шляхом </a:t>
          </a:r>
          <a:r>
            <a:rPr lang="ru-RU" b="0" i="0" dirty="0" err="1" smtClean="0"/>
            <a:t>вільних</a:t>
          </a:r>
          <a:r>
            <a:rPr lang="ru-RU" b="0" i="0" dirty="0" smtClean="0"/>
            <a:t> </a:t>
          </a:r>
          <a:r>
            <a:rPr lang="ru-RU" b="0" i="0" dirty="0" err="1" smtClean="0"/>
            <a:t>асоціацій</a:t>
          </a:r>
          <a:endParaRPr lang="uk-UA" dirty="0"/>
        </a:p>
      </dgm:t>
    </dgm:pt>
    <dgm:pt modelId="{E8995507-CCB6-483C-8A8F-A61CE2039A33}" type="parTrans" cxnId="{FB03B78E-7572-49B2-BE4B-240CB98AEF0A}">
      <dgm:prSet/>
      <dgm:spPr/>
      <dgm:t>
        <a:bodyPr/>
        <a:lstStyle/>
        <a:p>
          <a:endParaRPr lang="uk-UA"/>
        </a:p>
      </dgm:t>
    </dgm:pt>
    <dgm:pt modelId="{0BA52EB7-F87C-4250-81A3-D89F91EA4BDC}" type="sibTrans" cxnId="{FB03B78E-7572-49B2-BE4B-240CB98AEF0A}">
      <dgm:prSet/>
      <dgm:spPr/>
      <dgm:t>
        <a:bodyPr/>
        <a:lstStyle/>
        <a:p>
          <a:endParaRPr lang="uk-UA"/>
        </a:p>
      </dgm:t>
    </dgm:pt>
    <dgm:pt modelId="{91A6F4D0-618B-4DF5-8DF0-F0D5743CD97D}">
      <dgm:prSet phldrT="[Текст]"/>
      <dgm:spPr/>
      <dgm:t>
        <a:bodyPr/>
        <a:lstStyle/>
        <a:p>
          <a:r>
            <a:rPr lang="ru-RU" b="0" i="0" dirty="0" err="1" smtClean="0"/>
            <a:t>оцінка</a:t>
          </a:r>
          <a:r>
            <a:rPr lang="ru-RU" b="0" i="0" dirty="0" smtClean="0"/>
            <a:t> </a:t>
          </a:r>
          <a:r>
            <a:rPr lang="ru-RU" b="0" i="0" dirty="0" err="1" smtClean="0"/>
            <a:t>отриманих</a:t>
          </a:r>
          <a:r>
            <a:rPr lang="ru-RU" b="0" i="0" dirty="0" smtClean="0"/>
            <a:t> </a:t>
          </a:r>
          <a:r>
            <a:rPr lang="ru-RU" b="0" i="0" dirty="0" err="1" smtClean="0"/>
            <a:t>ідей</a:t>
          </a:r>
          <a:r>
            <a:rPr lang="ru-RU" b="0" i="0" dirty="0" smtClean="0"/>
            <a:t> і </a:t>
          </a:r>
          <a:r>
            <a:rPr lang="ru-RU" b="0" i="0" dirty="0" err="1" smtClean="0"/>
            <a:t>відбір</a:t>
          </a:r>
          <a:r>
            <a:rPr lang="ru-RU" b="0" i="0" dirty="0" smtClean="0"/>
            <a:t> </a:t>
          </a:r>
          <a:r>
            <a:rPr lang="ru-RU" b="0" i="0" dirty="0" err="1" smtClean="0"/>
            <a:t>корисних</a:t>
          </a:r>
          <a:r>
            <a:rPr lang="ru-RU" b="0" i="0" dirty="0" smtClean="0"/>
            <a:t> </a:t>
          </a:r>
          <a:r>
            <a:rPr lang="ru-RU" b="0" i="0" dirty="0" err="1" smtClean="0"/>
            <a:t>розв’язків</a:t>
          </a:r>
          <a:endParaRPr lang="uk-UA" dirty="0"/>
        </a:p>
      </dgm:t>
    </dgm:pt>
    <dgm:pt modelId="{60A960ED-5212-470E-8592-3CA3CA3B4844}" type="parTrans" cxnId="{C128EFA3-D426-4FEC-BC72-DE0C94DFCEFB}">
      <dgm:prSet/>
      <dgm:spPr/>
      <dgm:t>
        <a:bodyPr/>
        <a:lstStyle/>
        <a:p>
          <a:endParaRPr lang="uk-UA"/>
        </a:p>
      </dgm:t>
    </dgm:pt>
    <dgm:pt modelId="{E10FF7FA-2E1D-4171-8B1B-1F8C5D1C984C}" type="sibTrans" cxnId="{C128EFA3-D426-4FEC-BC72-DE0C94DFCEFB}">
      <dgm:prSet/>
      <dgm:spPr/>
      <dgm:t>
        <a:bodyPr/>
        <a:lstStyle/>
        <a:p>
          <a:endParaRPr lang="uk-UA"/>
        </a:p>
      </dgm:t>
    </dgm:pt>
    <dgm:pt modelId="{278B7839-F5CB-4B34-8F98-7E70E8B4644E}">
      <dgm:prSet/>
      <dgm:spPr/>
      <dgm:t>
        <a:bodyPr/>
        <a:lstStyle/>
        <a:p>
          <a:r>
            <a:rPr lang="ru-RU" b="0" i="0" dirty="0" err="1" smtClean="0"/>
            <a:t>складання</a:t>
          </a:r>
          <a:r>
            <a:rPr lang="ru-RU" b="0" i="0" dirty="0" smtClean="0"/>
            <a:t> </a:t>
          </a:r>
          <a:r>
            <a:rPr lang="ru-RU" b="0" i="0" dirty="0" err="1" smtClean="0"/>
            <a:t>списків</a:t>
          </a:r>
          <a:r>
            <a:rPr lang="ru-RU" b="0" i="0" dirty="0" smtClean="0"/>
            <a:t> </a:t>
          </a:r>
          <a:r>
            <a:rPr lang="ru-RU" b="0" i="0" dirty="0" err="1" smtClean="0"/>
            <a:t>ознак</a:t>
          </a:r>
          <a:r>
            <a:rPr lang="ru-RU" b="0" i="0" dirty="0" smtClean="0"/>
            <a:t> (</a:t>
          </a:r>
          <a:r>
            <a:rPr lang="ru-RU" b="0" i="0" dirty="0" err="1" smtClean="0"/>
            <a:t>властивостей</a:t>
          </a:r>
          <a:r>
            <a:rPr lang="ru-RU" b="0" i="0" dirty="0" smtClean="0"/>
            <a:t>) </a:t>
          </a:r>
          <a:r>
            <a:rPr lang="ru-RU" b="0" i="0" dirty="0" err="1" smtClean="0"/>
            <a:t>випадкових</a:t>
          </a:r>
          <a:r>
            <a:rPr lang="ru-RU" b="0" i="0" dirty="0" smtClean="0"/>
            <a:t> </a:t>
          </a:r>
          <a:r>
            <a:rPr lang="ru-RU" b="0" i="0" dirty="0" err="1" smtClean="0"/>
            <a:t>об’єктів</a:t>
          </a:r>
          <a:r>
            <a:rPr lang="ru-RU" b="0" i="0" dirty="0" smtClean="0"/>
            <a:t> (</a:t>
          </a:r>
          <a:r>
            <a:rPr lang="ru-RU" b="0" i="0" dirty="0" err="1" smtClean="0"/>
            <a:t>наприклад</a:t>
          </a:r>
          <a:r>
            <a:rPr lang="ru-RU" b="0" i="0" dirty="0" smtClean="0"/>
            <a:t>, </a:t>
          </a:r>
          <a:r>
            <a:rPr lang="ru-RU" b="0" i="0" dirty="0" err="1" smtClean="0"/>
            <a:t>кіно</a:t>
          </a:r>
          <a:r>
            <a:rPr lang="ru-RU" b="0" i="0" dirty="0" smtClean="0"/>
            <a:t>: </a:t>
          </a:r>
          <a:r>
            <a:rPr lang="ru-RU" b="0" i="0" dirty="0" err="1" smtClean="0"/>
            <a:t>широкоекранне</a:t>
          </a:r>
          <a:r>
            <a:rPr lang="ru-RU" b="0" i="0" dirty="0" smtClean="0"/>
            <a:t>, </a:t>
          </a:r>
          <a:r>
            <a:rPr lang="ru-RU" b="0" i="0" dirty="0" err="1" smtClean="0"/>
            <a:t>звукове</a:t>
          </a:r>
          <a:r>
            <a:rPr lang="ru-RU" b="0" i="0" dirty="0" smtClean="0"/>
            <a:t>, </a:t>
          </a:r>
          <a:r>
            <a:rPr lang="ru-RU" b="0" i="0" dirty="0" err="1" smtClean="0"/>
            <a:t>кольорове</a:t>
          </a:r>
          <a:r>
            <a:rPr lang="ru-RU" b="0" i="0" dirty="0" smtClean="0"/>
            <a:t>, </a:t>
          </a:r>
          <a:r>
            <a:rPr lang="ru-RU" b="0" i="0" dirty="0" err="1" smtClean="0"/>
            <a:t>об’ємне</a:t>
          </a:r>
          <a:r>
            <a:rPr lang="ru-RU" b="0" i="0" dirty="0" smtClean="0"/>
            <a:t> і т. п.)</a:t>
          </a:r>
          <a:endParaRPr lang="uk-UA" dirty="0"/>
        </a:p>
      </dgm:t>
    </dgm:pt>
    <dgm:pt modelId="{EC5BCE69-1C65-4BA3-B0A2-0D6B5F9E0CF8}" type="parTrans" cxnId="{085F883D-0C8F-4885-90B0-5581984F5C83}">
      <dgm:prSet/>
      <dgm:spPr/>
      <dgm:t>
        <a:bodyPr/>
        <a:lstStyle/>
        <a:p>
          <a:endParaRPr lang="uk-UA"/>
        </a:p>
      </dgm:t>
    </dgm:pt>
    <dgm:pt modelId="{14C01A9E-FD55-4406-BDBE-5E8B99E79963}" type="sibTrans" cxnId="{085F883D-0C8F-4885-90B0-5581984F5C83}">
      <dgm:prSet/>
      <dgm:spPr/>
      <dgm:t>
        <a:bodyPr/>
        <a:lstStyle/>
        <a:p>
          <a:endParaRPr lang="uk-UA"/>
        </a:p>
      </dgm:t>
    </dgm:pt>
    <dgm:pt modelId="{20E743D2-A840-4FB7-A108-1648290E455F}" type="pres">
      <dgm:prSet presAssocID="{7E75F54C-90CD-494F-85F0-6B7BE868B1B0}" presName="diagram" presStyleCnt="0">
        <dgm:presLayoutVars>
          <dgm:dir/>
          <dgm:resizeHandles val="exact"/>
        </dgm:presLayoutVars>
      </dgm:prSet>
      <dgm:spPr/>
      <dgm:t>
        <a:bodyPr/>
        <a:lstStyle/>
        <a:p>
          <a:endParaRPr lang="uk-UA"/>
        </a:p>
      </dgm:t>
    </dgm:pt>
    <dgm:pt modelId="{542B63C9-C699-4A32-B36E-60CBC858DBCA}" type="pres">
      <dgm:prSet presAssocID="{F2171B2D-F086-4272-9D3D-6C4776B2BB5E}" presName="node" presStyleLbl="node1" presStyleIdx="0" presStyleCnt="6">
        <dgm:presLayoutVars>
          <dgm:bulletEnabled val="1"/>
        </dgm:presLayoutVars>
      </dgm:prSet>
      <dgm:spPr/>
      <dgm:t>
        <a:bodyPr/>
        <a:lstStyle/>
        <a:p>
          <a:endParaRPr lang="uk-UA"/>
        </a:p>
      </dgm:t>
    </dgm:pt>
    <dgm:pt modelId="{0D535755-B49F-4EAD-8BEC-799BEC6F0482}" type="pres">
      <dgm:prSet presAssocID="{02A9326E-8E14-4587-BD00-6F55B55819BA}" presName="sibTrans" presStyleCnt="0"/>
      <dgm:spPr/>
    </dgm:pt>
    <dgm:pt modelId="{41EFB388-4366-409E-BCD4-6A48C3EB1D01}" type="pres">
      <dgm:prSet presAssocID="{6D7EFEDE-1508-4A6D-AE61-9082A58304C1}" presName="node" presStyleLbl="node1" presStyleIdx="1" presStyleCnt="6">
        <dgm:presLayoutVars>
          <dgm:bulletEnabled val="1"/>
        </dgm:presLayoutVars>
      </dgm:prSet>
      <dgm:spPr/>
      <dgm:t>
        <a:bodyPr/>
        <a:lstStyle/>
        <a:p>
          <a:endParaRPr lang="uk-UA"/>
        </a:p>
      </dgm:t>
    </dgm:pt>
    <dgm:pt modelId="{6F136037-A5CC-44E6-AEBB-9CE48BBD4363}" type="pres">
      <dgm:prSet presAssocID="{2F8CACEB-A1B3-4E71-AD7E-73F37B8138E6}" presName="sibTrans" presStyleCnt="0"/>
      <dgm:spPr/>
    </dgm:pt>
    <dgm:pt modelId="{8B00B5AB-D95B-4893-9171-456AF1897AEE}" type="pres">
      <dgm:prSet presAssocID="{278B7839-F5CB-4B34-8F98-7E70E8B4644E}" presName="node" presStyleLbl="node1" presStyleIdx="2" presStyleCnt="6">
        <dgm:presLayoutVars>
          <dgm:bulletEnabled val="1"/>
        </dgm:presLayoutVars>
      </dgm:prSet>
      <dgm:spPr/>
      <dgm:t>
        <a:bodyPr/>
        <a:lstStyle/>
        <a:p>
          <a:endParaRPr lang="uk-UA"/>
        </a:p>
      </dgm:t>
    </dgm:pt>
    <dgm:pt modelId="{DBF0431D-EA49-434E-98FB-792F2E609B52}" type="pres">
      <dgm:prSet presAssocID="{14C01A9E-FD55-4406-BDBE-5E8B99E79963}" presName="sibTrans" presStyleCnt="0"/>
      <dgm:spPr/>
    </dgm:pt>
    <dgm:pt modelId="{5668B425-6EFD-4889-850B-63D9A9569379}" type="pres">
      <dgm:prSet presAssocID="{98F03CFF-D96C-4FA7-B3D9-C3D7BC432A78}" presName="node" presStyleLbl="node1" presStyleIdx="3" presStyleCnt="6">
        <dgm:presLayoutVars>
          <dgm:bulletEnabled val="1"/>
        </dgm:presLayoutVars>
      </dgm:prSet>
      <dgm:spPr/>
      <dgm:t>
        <a:bodyPr/>
        <a:lstStyle/>
        <a:p>
          <a:endParaRPr lang="uk-UA"/>
        </a:p>
      </dgm:t>
    </dgm:pt>
    <dgm:pt modelId="{3CF42072-8EAD-4363-8867-784DCF8D8FDD}" type="pres">
      <dgm:prSet presAssocID="{11B43965-41AD-404E-B933-C30E45AB3FE7}" presName="sibTrans" presStyleCnt="0"/>
      <dgm:spPr/>
    </dgm:pt>
    <dgm:pt modelId="{EEB8A084-77E9-489C-AF04-8E80C76E7C7B}" type="pres">
      <dgm:prSet presAssocID="{B4E3EDDC-F49A-4E95-BF12-EC9724CD56C5}" presName="node" presStyleLbl="node1" presStyleIdx="4" presStyleCnt="6">
        <dgm:presLayoutVars>
          <dgm:bulletEnabled val="1"/>
        </dgm:presLayoutVars>
      </dgm:prSet>
      <dgm:spPr/>
      <dgm:t>
        <a:bodyPr/>
        <a:lstStyle/>
        <a:p>
          <a:endParaRPr lang="uk-UA"/>
        </a:p>
      </dgm:t>
    </dgm:pt>
    <dgm:pt modelId="{8FA647CE-0CA9-4ABD-8F9D-9FAC7DEA4798}" type="pres">
      <dgm:prSet presAssocID="{0BA52EB7-F87C-4250-81A3-D89F91EA4BDC}" presName="sibTrans" presStyleCnt="0"/>
      <dgm:spPr/>
    </dgm:pt>
    <dgm:pt modelId="{70F7760D-95DC-4FC6-ABEC-5C343AD1A5D3}" type="pres">
      <dgm:prSet presAssocID="{91A6F4D0-618B-4DF5-8DF0-F0D5743CD97D}" presName="node" presStyleLbl="node1" presStyleIdx="5" presStyleCnt="6">
        <dgm:presLayoutVars>
          <dgm:bulletEnabled val="1"/>
        </dgm:presLayoutVars>
      </dgm:prSet>
      <dgm:spPr/>
      <dgm:t>
        <a:bodyPr/>
        <a:lstStyle/>
        <a:p>
          <a:endParaRPr lang="uk-UA"/>
        </a:p>
      </dgm:t>
    </dgm:pt>
  </dgm:ptLst>
  <dgm:cxnLst>
    <dgm:cxn modelId="{406BEB52-849A-4CA6-82D1-610054CCF37E}" type="presOf" srcId="{B4E3EDDC-F49A-4E95-BF12-EC9724CD56C5}" destId="{EEB8A084-77E9-489C-AF04-8E80C76E7C7B}" srcOrd="0" destOrd="0" presId="urn:microsoft.com/office/officeart/2005/8/layout/default"/>
    <dgm:cxn modelId="{53408221-6660-4C05-B906-F5CE2B7717E0}" type="presOf" srcId="{91A6F4D0-618B-4DF5-8DF0-F0D5743CD97D}" destId="{70F7760D-95DC-4FC6-ABEC-5C343AD1A5D3}" srcOrd="0" destOrd="0" presId="urn:microsoft.com/office/officeart/2005/8/layout/default"/>
    <dgm:cxn modelId="{FB03B78E-7572-49B2-BE4B-240CB98AEF0A}" srcId="{7E75F54C-90CD-494F-85F0-6B7BE868B1B0}" destId="{B4E3EDDC-F49A-4E95-BF12-EC9724CD56C5}" srcOrd="4" destOrd="0" parTransId="{E8995507-CCB6-483C-8A8F-A61CE2039A33}" sibTransId="{0BA52EB7-F87C-4250-81A3-D89F91EA4BDC}"/>
    <dgm:cxn modelId="{4A80E72B-B410-4F13-A90E-36BA807C73B3}" srcId="{7E75F54C-90CD-494F-85F0-6B7BE868B1B0}" destId="{6D7EFEDE-1508-4A6D-AE61-9082A58304C1}" srcOrd="1" destOrd="0" parTransId="{4DF3D7BA-BF34-496C-8C75-265A796804D4}" sibTransId="{2F8CACEB-A1B3-4E71-AD7E-73F37B8138E6}"/>
    <dgm:cxn modelId="{085F883D-0C8F-4885-90B0-5581984F5C83}" srcId="{7E75F54C-90CD-494F-85F0-6B7BE868B1B0}" destId="{278B7839-F5CB-4B34-8F98-7E70E8B4644E}" srcOrd="2" destOrd="0" parTransId="{EC5BCE69-1C65-4BA3-B0A2-0D6B5F9E0CF8}" sibTransId="{14C01A9E-FD55-4406-BDBE-5E8B99E79963}"/>
    <dgm:cxn modelId="{3AADB064-653B-4AAC-9F79-ECF8F3C74AE6}" type="presOf" srcId="{6D7EFEDE-1508-4A6D-AE61-9082A58304C1}" destId="{41EFB388-4366-409E-BCD4-6A48C3EB1D01}" srcOrd="0" destOrd="0" presId="urn:microsoft.com/office/officeart/2005/8/layout/default"/>
    <dgm:cxn modelId="{7A13176A-E34E-491B-AF4F-67E4AC14A3F6}" type="presOf" srcId="{98F03CFF-D96C-4FA7-B3D9-C3D7BC432A78}" destId="{5668B425-6EFD-4889-850B-63D9A9569379}" srcOrd="0" destOrd="0" presId="urn:microsoft.com/office/officeart/2005/8/layout/default"/>
    <dgm:cxn modelId="{C128EFA3-D426-4FEC-BC72-DE0C94DFCEFB}" srcId="{7E75F54C-90CD-494F-85F0-6B7BE868B1B0}" destId="{91A6F4D0-618B-4DF5-8DF0-F0D5743CD97D}" srcOrd="5" destOrd="0" parTransId="{60A960ED-5212-470E-8592-3CA3CA3B4844}" sibTransId="{E10FF7FA-2E1D-4171-8B1B-1F8C5D1C984C}"/>
    <dgm:cxn modelId="{FA1717FF-C4EB-4EDD-B3C7-0996DE822CB6}" type="presOf" srcId="{F2171B2D-F086-4272-9D3D-6C4776B2BB5E}" destId="{542B63C9-C699-4A32-B36E-60CBC858DBCA}" srcOrd="0" destOrd="0" presId="urn:microsoft.com/office/officeart/2005/8/layout/default"/>
    <dgm:cxn modelId="{A53B42D4-67FA-4C36-9EB7-9AE17D9973AB}" type="presOf" srcId="{7E75F54C-90CD-494F-85F0-6B7BE868B1B0}" destId="{20E743D2-A840-4FB7-A108-1648290E455F}" srcOrd="0" destOrd="0" presId="urn:microsoft.com/office/officeart/2005/8/layout/default"/>
    <dgm:cxn modelId="{3C0AE648-A46E-429D-9448-0BF3ECC686E8}" srcId="{7E75F54C-90CD-494F-85F0-6B7BE868B1B0}" destId="{F2171B2D-F086-4272-9D3D-6C4776B2BB5E}" srcOrd="0" destOrd="0" parTransId="{0DB6D3B8-96AB-4DF4-B0E8-9F2566D103B2}" sibTransId="{02A9326E-8E14-4587-BD00-6F55B55819BA}"/>
    <dgm:cxn modelId="{7C13634F-BEAC-4888-9AE2-FDF3E7770F8F}" srcId="{7E75F54C-90CD-494F-85F0-6B7BE868B1B0}" destId="{98F03CFF-D96C-4FA7-B3D9-C3D7BC432A78}" srcOrd="3" destOrd="0" parTransId="{5155F3E2-274D-42B3-A76C-06E0FDF51511}" sibTransId="{11B43965-41AD-404E-B933-C30E45AB3FE7}"/>
    <dgm:cxn modelId="{7A407EC4-164D-4D85-ACF0-3D7D3BFCD9ED}" type="presOf" srcId="{278B7839-F5CB-4B34-8F98-7E70E8B4644E}" destId="{8B00B5AB-D95B-4893-9171-456AF1897AEE}" srcOrd="0" destOrd="0" presId="urn:microsoft.com/office/officeart/2005/8/layout/default"/>
    <dgm:cxn modelId="{C45E274A-7128-433B-A761-16B70EB6E1E4}" type="presParOf" srcId="{20E743D2-A840-4FB7-A108-1648290E455F}" destId="{542B63C9-C699-4A32-B36E-60CBC858DBCA}" srcOrd="0" destOrd="0" presId="urn:microsoft.com/office/officeart/2005/8/layout/default"/>
    <dgm:cxn modelId="{5528F1B7-AB5E-4EF8-8E34-66013FB4C5E5}" type="presParOf" srcId="{20E743D2-A840-4FB7-A108-1648290E455F}" destId="{0D535755-B49F-4EAD-8BEC-799BEC6F0482}" srcOrd="1" destOrd="0" presId="urn:microsoft.com/office/officeart/2005/8/layout/default"/>
    <dgm:cxn modelId="{D2C5B1B7-8246-4511-8C6D-07A92B0CB8B4}" type="presParOf" srcId="{20E743D2-A840-4FB7-A108-1648290E455F}" destId="{41EFB388-4366-409E-BCD4-6A48C3EB1D01}" srcOrd="2" destOrd="0" presId="urn:microsoft.com/office/officeart/2005/8/layout/default"/>
    <dgm:cxn modelId="{0CD92ADB-42F0-4C80-819F-661B10CDE46F}" type="presParOf" srcId="{20E743D2-A840-4FB7-A108-1648290E455F}" destId="{6F136037-A5CC-44E6-AEBB-9CE48BBD4363}" srcOrd="3" destOrd="0" presId="urn:microsoft.com/office/officeart/2005/8/layout/default"/>
    <dgm:cxn modelId="{804FF379-6B9E-4AC9-BB22-7E8AC354849F}" type="presParOf" srcId="{20E743D2-A840-4FB7-A108-1648290E455F}" destId="{8B00B5AB-D95B-4893-9171-456AF1897AEE}" srcOrd="4" destOrd="0" presId="urn:microsoft.com/office/officeart/2005/8/layout/default"/>
    <dgm:cxn modelId="{AC312078-C50C-4AAF-9379-6076DB5FAE3D}" type="presParOf" srcId="{20E743D2-A840-4FB7-A108-1648290E455F}" destId="{DBF0431D-EA49-434E-98FB-792F2E609B52}" srcOrd="5" destOrd="0" presId="urn:microsoft.com/office/officeart/2005/8/layout/default"/>
    <dgm:cxn modelId="{A1378ACF-8B74-4555-9402-8C508B3D3489}" type="presParOf" srcId="{20E743D2-A840-4FB7-A108-1648290E455F}" destId="{5668B425-6EFD-4889-850B-63D9A9569379}" srcOrd="6" destOrd="0" presId="urn:microsoft.com/office/officeart/2005/8/layout/default"/>
    <dgm:cxn modelId="{A6F8822E-56C4-444C-8EB4-3B430805F005}" type="presParOf" srcId="{20E743D2-A840-4FB7-A108-1648290E455F}" destId="{3CF42072-8EAD-4363-8867-784DCF8D8FDD}" srcOrd="7" destOrd="0" presId="urn:microsoft.com/office/officeart/2005/8/layout/default"/>
    <dgm:cxn modelId="{43F43205-4592-47D2-83E4-E44315516D4F}" type="presParOf" srcId="{20E743D2-A840-4FB7-A108-1648290E455F}" destId="{EEB8A084-77E9-489C-AF04-8E80C76E7C7B}" srcOrd="8" destOrd="0" presId="urn:microsoft.com/office/officeart/2005/8/layout/default"/>
    <dgm:cxn modelId="{9CC9DE46-BA36-4FAC-824E-50BBEE3EA9EA}" type="presParOf" srcId="{20E743D2-A840-4FB7-A108-1648290E455F}" destId="{8FA647CE-0CA9-4ABD-8F9D-9FAC7DEA4798}" srcOrd="9" destOrd="0" presId="urn:microsoft.com/office/officeart/2005/8/layout/default"/>
    <dgm:cxn modelId="{87434359-4B00-4451-BCA0-C6CDD7CAB83D}" type="presParOf" srcId="{20E743D2-A840-4FB7-A108-1648290E455F}" destId="{70F7760D-95DC-4FC6-ABEC-5C343AD1A5D3}"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F2E505-FDA8-4528-8E8C-3592EECFE27D}">
      <dsp:nvSpPr>
        <dsp:cNvPr id="0" name=""/>
        <dsp:cNvSpPr/>
      </dsp:nvSpPr>
      <dsp:spPr>
        <a:xfrm>
          <a:off x="3689488" y="-175638"/>
          <a:ext cx="1447225" cy="1203930"/>
        </a:xfrm>
        <a:prstGeom prst="roundRect">
          <a:avLst/>
        </a:prstGeom>
        <a:solidFill>
          <a:schemeClr val="accent2">
            <a:hueOff val="0"/>
            <a:satOff val="0"/>
            <a:lumOff val="0"/>
            <a:alphaOff val="0"/>
          </a:schemeClr>
        </a:solidFill>
        <a:ln>
          <a:noFill/>
        </a:ln>
        <a:effectLst>
          <a:outerShdw blurRad="40000" dist="23000" dir="5400000" rotWithShape="0">
            <a:srgbClr val="000000">
              <a:alpha val="35000"/>
            </a:srgbClr>
          </a:outerShdw>
        </a:effectLst>
        <a:sp3d prstMaterial="plastic">
          <a:bevelT w="50800" h="50800"/>
          <a:bevelB w="50800" h="50800"/>
        </a:sp3d>
      </dsp:spPr>
      <dsp:style>
        <a:lnRef idx="0">
          <a:scrgbClr r="0" g="0" b="0"/>
        </a:lnRef>
        <a:fillRef idx="1">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ru-RU" sz="2000" b="0" i="0" kern="1200" dirty="0" err="1" smtClean="0"/>
            <a:t>Мозковий</a:t>
          </a:r>
          <a:r>
            <a:rPr lang="ru-RU" sz="2000" b="0" i="0" kern="1200" dirty="0" smtClean="0"/>
            <a:t> штурм і </a:t>
          </a:r>
          <a:r>
            <a:rPr lang="ru-RU" sz="2000" b="0" i="0" kern="1200" dirty="0" err="1" smtClean="0"/>
            <a:t>його</a:t>
          </a:r>
          <a:r>
            <a:rPr lang="ru-RU" sz="2000" b="0" i="0" kern="1200" dirty="0" smtClean="0"/>
            <a:t> </a:t>
          </a:r>
          <a:r>
            <a:rPr lang="ru-RU" sz="2000" b="0" i="0" kern="1200" dirty="0" err="1" smtClean="0"/>
            <a:t>різновиди</a:t>
          </a:r>
          <a:endParaRPr lang="uk-UA" sz="2000" kern="1200" dirty="0"/>
        </a:p>
      </dsp:txBody>
      <dsp:txXfrm>
        <a:off x="3748259" y="-116867"/>
        <a:ext cx="1329683" cy="1086388"/>
      </dsp:txXfrm>
    </dsp:sp>
    <dsp:sp modelId="{A061918C-6F99-4A7C-8B49-E6126E0750EA}">
      <dsp:nvSpPr>
        <dsp:cNvPr id="0" name=""/>
        <dsp:cNvSpPr/>
      </dsp:nvSpPr>
      <dsp:spPr>
        <a:xfrm>
          <a:off x="1615580" y="426327"/>
          <a:ext cx="5595041" cy="5595041"/>
        </a:xfrm>
        <a:custGeom>
          <a:avLst/>
          <a:gdLst/>
          <a:ahLst/>
          <a:cxnLst/>
          <a:rect l="0" t="0" r="0" b="0"/>
          <a:pathLst>
            <a:path>
              <a:moveTo>
                <a:pt x="3623179" y="124617"/>
              </a:moveTo>
              <a:arcTo wR="2797520" hR="2797520" stAng="17229954" swAng="392520"/>
            </a:path>
          </a:pathLst>
        </a:custGeom>
        <a:noFill/>
        <a:ln w="9525" cap="flat" cmpd="sng" algn="ctr">
          <a:solidFill>
            <a:schemeClr val="accent2">
              <a:hueOff val="0"/>
              <a:satOff val="0"/>
              <a:lumOff val="0"/>
              <a:alphaOff val="0"/>
            </a:schemeClr>
          </a:solidFill>
          <a:prstDash val="solid"/>
          <a:tailEnd type="arrow"/>
        </a:ln>
        <a:effectLst/>
        <a:sp3d z="-25400" prstMaterial="plastic"/>
      </dsp:spPr>
      <dsp:style>
        <a:lnRef idx="1">
          <a:scrgbClr r="0" g="0" b="0"/>
        </a:lnRef>
        <a:fillRef idx="0">
          <a:scrgbClr r="0" g="0" b="0"/>
        </a:fillRef>
        <a:effectRef idx="0">
          <a:scrgbClr r="0" g="0" b="0"/>
        </a:effectRef>
        <a:fontRef idx="minor"/>
      </dsp:style>
    </dsp:sp>
    <dsp:sp modelId="{06C3BB49-AC4F-4DB2-9095-A504C1557877}">
      <dsp:nvSpPr>
        <dsp:cNvPr id="0" name=""/>
        <dsp:cNvSpPr/>
      </dsp:nvSpPr>
      <dsp:spPr>
        <a:xfrm>
          <a:off x="5634320" y="695789"/>
          <a:ext cx="1513853" cy="1099824"/>
        </a:xfrm>
        <a:prstGeom prst="roundRect">
          <a:avLst/>
        </a:prstGeom>
        <a:solidFill>
          <a:schemeClr val="accent3">
            <a:hueOff val="0"/>
            <a:satOff val="0"/>
            <a:lumOff val="0"/>
            <a:alphaOff val="0"/>
          </a:schemeClr>
        </a:solidFill>
        <a:ln>
          <a:noFill/>
        </a:ln>
        <a:effectLst>
          <a:outerShdw blurRad="40000" dist="23000" dir="5400000" rotWithShape="0">
            <a:srgbClr val="000000">
              <a:alpha val="35000"/>
            </a:srgbClr>
          </a:outerShdw>
        </a:effectLst>
        <a:sp3d prstMaterial="plastic">
          <a:bevelT w="50800" h="50800"/>
          <a:bevelB w="50800" h="50800"/>
        </a:sp3d>
      </dsp:spPr>
      <dsp:style>
        <a:lnRef idx="0">
          <a:scrgbClr r="0" g="0" b="0"/>
        </a:lnRef>
        <a:fillRef idx="1">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uk-UA" sz="1600" b="0" i="0" kern="1200" dirty="0" smtClean="0"/>
            <a:t>Опитування за допомогою карток</a:t>
          </a:r>
          <a:endParaRPr lang="uk-UA" sz="1600" kern="1200" dirty="0"/>
        </a:p>
      </dsp:txBody>
      <dsp:txXfrm>
        <a:off x="5688009" y="749478"/>
        <a:ext cx="1406475" cy="992446"/>
      </dsp:txXfrm>
    </dsp:sp>
    <dsp:sp modelId="{F918917F-2739-45B5-9D58-095A44DD4D1A}">
      <dsp:nvSpPr>
        <dsp:cNvPr id="0" name=""/>
        <dsp:cNvSpPr/>
      </dsp:nvSpPr>
      <dsp:spPr>
        <a:xfrm>
          <a:off x="1615580" y="426327"/>
          <a:ext cx="5595041" cy="5595041"/>
        </a:xfrm>
        <a:custGeom>
          <a:avLst/>
          <a:gdLst/>
          <a:ahLst/>
          <a:cxnLst/>
          <a:rect l="0" t="0" r="0" b="0"/>
          <a:pathLst>
            <a:path>
              <a:moveTo>
                <a:pt x="5289786" y="1526798"/>
              </a:moveTo>
              <a:arcTo wR="2797520" hR="2797520" stAng="19979071" swAng="667938"/>
            </a:path>
          </a:pathLst>
        </a:custGeom>
        <a:noFill/>
        <a:ln w="9525" cap="flat" cmpd="sng" algn="ctr">
          <a:solidFill>
            <a:schemeClr val="accent3">
              <a:hueOff val="0"/>
              <a:satOff val="0"/>
              <a:lumOff val="0"/>
              <a:alphaOff val="0"/>
            </a:schemeClr>
          </a:solidFill>
          <a:prstDash val="solid"/>
          <a:tailEnd type="arrow"/>
        </a:ln>
        <a:effectLst/>
        <a:sp3d z="-25400" prstMaterial="plastic"/>
      </dsp:spPr>
      <dsp:style>
        <a:lnRef idx="1">
          <a:scrgbClr r="0" g="0" b="0"/>
        </a:lnRef>
        <a:fillRef idx="0">
          <a:scrgbClr r="0" g="0" b="0"/>
        </a:fillRef>
        <a:effectRef idx="0">
          <a:scrgbClr r="0" g="0" b="0"/>
        </a:effectRef>
        <a:fontRef idx="minor"/>
      </dsp:style>
    </dsp:sp>
    <dsp:sp modelId="{24475476-AED6-49E5-A456-EA9C77A03AF1}">
      <dsp:nvSpPr>
        <dsp:cNvPr id="0" name=""/>
        <dsp:cNvSpPr/>
      </dsp:nvSpPr>
      <dsp:spPr>
        <a:xfrm>
          <a:off x="6430485" y="2632701"/>
          <a:ext cx="1560273" cy="1182293"/>
        </a:xfrm>
        <a:prstGeom prst="roundRect">
          <a:avLst/>
        </a:prstGeom>
        <a:solidFill>
          <a:schemeClr val="accent4">
            <a:hueOff val="0"/>
            <a:satOff val="0"/>
            <a:lumOff val="0"/>
            <a:alphaOff val="0"/>
          </a:schemeClr>
        </a:solidFill>
        <a:ln>
          <a:noFill/>
        </a:ln>
        <a:effectLst>
          <a:outerShdw blurRad="40000" dist="23000" dir="5400000" rotWithShape="0">
            <a:srgbClr val="000000">
              <a:alpha val="35000"/>
            </a:srgbClr>
          </a:outerShdw>
        </a:effectLst>
        <a:sp3d prstMaterial="plastic">
          <a:bevelT w="50800" h="50800"/>
          <a:bevelB w="50800" h="50800"/>
        </a:sp3d>
      </dsp:spPr>
      <dsp:style>
        <a:lnRef idx="0">
          <a:scrgbClr r="0" g="0" b="0"/>
        </a:lnRef>
        <a:fillRef idx="1">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uk-UA" sz="2000" b="0" i="0" kern="1200" dirty="0" err="1" smtClean="0"/>
            <a:t>Метод </a:t>
          </a:r>
          <a:r>
            <a:rPr lang="uk-UA" sz="2000" b="0" i="0" kern="1200" dirty="0" err="1" smtClean="0">
              <a:hlinkClick xmlns:r="http://schemas.openxmlformats.org/officeDocument/2006/relationships" r:id="rId1" tooltip="Колектив"/>
            </a:rPr>
            <a:t>колективного</a:t>
          </a:r>
          <a:r>
            <a:rPr lang="uk-UA" sz="2000" b="0" i="0" kern="1200" dirty="0" err="1" smtClean="0"/>
            <a:t> </a:t>
          </a:r>
          <a:r>
            <a:rPr lang="uk-UA" sz="2000" b="0" i="0" kern="1200" dirty="0" err="1" smtClean="0">
              <a:hlinkClick xmlns:r="http://schemas.openxmlformats.org/officeDocument/2006/relationships" r:id="rId2" tooltip="Блокнот"/>
            </a:rPr>
            <a:t>бл</a:t>
          </a:r>
          <a:r>
            <a:rPr lang="uk-UA" sz="2000" b="0" i="0" kern="1200" dirty="0" smtClean="0">
              <a:hlinkClick xmlns:r="http://schemas.openxmlformats.org/officeDocument/2006/relationships" r:id="rId2" tooltip="Блокнот"/>
            </a:rPr>
            <a:t>окнота</a:t>
          </a:r>
          <a:endParaRPr lang="uk-UA" sz="2000" kern="1200" dirty="0"/>
        </a:p>
      </dsp:txBody>
      <dsp:txXfrm>
        <a:off x="6488200" y="2690416"/>
        <a:ext cx="1444843" cy="1066863"/>
      </dsp:txXfrm>
    </dsp:sp>
    <dsp:sp modelId="{0D134EDC-9655-4FE4-B465-BC4D346F7BB3}">
      <dsp:nvSpPr>
        <dsp:cNvPr id="0" name=""/>
        <dsp:cNvSpPr/>
      </dsp:nvSpPr>
      <dsp:spPr>
        <a:xfrm>
          <a:off x="1615580" y="426327"/>
          <a:ext cx="5595041" cy="5595041"/>
        </a:xfrm>
        <a:custGeom>
          <a:avLst/>
          <a:gdLst/>
          <a:ahLst/>
          <a:cxnLst/>
          <a:rect l="0" t="0" r="0" b="0"/>
          <a:pathLst>
            <a:path>
              <a:moveTo>
                <a:pt x="5483978" y="3577946"/>
              </a:moveTo>
              <a:arcTo wR="2797520" hR="2797520" stAng="971927" swAng="726102"/>
            </a:path>
          </a:pathLst>
        </a:custGeom>
        <a:noFill/>
        <a:ln w="9525" cap="flat" cmpd="sng" algn="ctr">
          <a:solidFill>
            <a:schemeClr val="accent4">
              <a:hueOff val="0"/>
              <a:satOff val="0"/>
              <a:lumOff val="0"/>
              <a:alphaOff val="0"/>
            </a:schemeClr>
          </a:solidFill>
          <a:prstDash val="solid"/>
          <a:tailEnd type="arrow"/>
        </a:ln>
        <a:effectLst/>
        <a:sp3d z="-25400" prstMaterial="plastic"/>
      </dsp:spPr>
      <dsp:style>
        <a:lnRef idx="1">
          <a:scrgbClr r="0" g="0" b="0"/>
        </a:lnRef>
        <a:fillRef idx="0">
          <a:scrgbClr r="0" g="0" b="0"/>
        </a:fillRef>
        <a:effectRef idx="0">
          <a:scrgbClr r="0" g="0" b="0"/>
        </a:effectRef>
        <a:fontRef idx="minor"/>
      </dsp:style>
    </dsp:sp>
    <dsp:sp modelId="{A6F50F0C-490F-4473-8B85-EA73F8589749}">
      <dsp:nvSpPr>
        <dsp:cNvPr id="0" name=""/>
        <dsp:cNvSpPr/>
      </dsp:nvSpPr>
      <dsp:spPr>
        <a:xfrm>
          <a:off x="5639539" y="4718712"/>
          <a:ext cx="1503414" cy="966562"/>
        </a:xfrm>
        <a:prstGeom prst="roundRect">
          <a:avLst/>
        </a:prstGeom>
        <a:solidFill>
          <a:schemeClr val="accent5">
            <a:hueOff val="0"/>
            <a:satOff val="0"/>
            <a:lumOff val="0"/>
            <a:alphaOff val="0"/>
          </a:schemeClr>
        </a:solidFill>
        <a:ln>
          <a:noFill/>
        </a:ln>
        <a:effectLst>
          <a:outerShdw blurRad="40000" dist="23000" dir="5400000" rotWithShape="0">
            <a:srgbClr val="000000">
              <a:alpha val="35000"/>
            </a:srgbClr>
          </a:outerShdw>
        </a:effectLst>
        <a:sp3d prstMaterial="plastic">
          <a:bevelT w="50800" h="50800"/>
          <a:bevelB w="50800" h="50800"/>
        </a:sp3d>
      </dsp:spPr>
      <dsp:style>
        <a:lnRef idx="0">
          <a:scrgbClr r="0" g="0" b="0"/>
        </a:lnRef>
        <a:fillRef idx="1">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uk-UA" sz="2000" b="0" i="0" kern="1200" dirty="0" smtClean="0"/>
            <a:t>Ідейна інженерія</a:t>
          </a:r>
          <a:endParaRPr lang="uk-UA" sz="2000" kern="1200" dirty="0"/>
        </a:p>
      </dsp:txBody>
      <dsp:txXfrm>
        <a:off x="5686723" y="4765896"/>
        <a:ext cx="1409046" cy="872194"/>
      </dsp:txXfrm>
    </dsp:sp>
    <dsp:sp modelId="{2680EAA3-72FC-41BA-BCF8-03FE75656CB7}">
      <dsp:nvSpPr>
        <dsp:cNvPr id="0" name=""/>
        <dsp:cNvSpPr/>
      </dsp:nvSpPr>
      <dsp:spPr>
        <a:xfrm>
          <a:off x="1615580" y="426327"/>
          <a:ext cx="5595041" cy="5595041"/>
        </a:xfrm>
        <a:custGeom>
          <a:avLst/>
          <a:gdLst/>
          <a:ahLst/>
          <a:cxnLst/>
          <a:rect l="0" t="0" r="0" b="0"/>
          <a:pathLst>
            <a:path>
              <a:moveTo>
                <a:pt x="4009892" y="5318686"/>
              </a:moveTo>
              <a:arcTo wR="2797520" hR="2797520" stAng="3859089" swAng="486548"/>
            </a:path>
          </a:pathLst>
        </a:custGeom>
        <a:noFill/>
        <a:ln w="9525" cap="flat" cmpd="sng" algn="ctr">
          <a:solidFill>
            <a:schemeClr val="accent5">
              <a:hueOff val="0"/>
              <a:satOff val="0"/>
              <a:lumOff val="0"/>
              <a:alphaOff val="0"/>
            </a:schemeClr>
          </a:solidFill>
          <a:prstDash val="solid"/>
          <a:tailEnd type="arrow"/>
        </a:ln>
        <a:effectLst/>
        <a:sp3d z="-25400" prstMaterial="plastic"/>
      </dsp:spPr>
      <dsp:style>
        <a:lnRef idx="1">
          <a:scrgbClr r="0" g="0" b="0"/>
        </a:lnRef>
        <a:fillRef idx="0">
          <a:scrgbClr r="0" g="0" b="0"/>
        </a:fillRef>
        <a:effectRef idx="0">
          <a:scrgbClr r="0" g="0" b="0"/>
        </a:effectRef>
        <a:fontRef idx="minor"/>
      </dsp:style>
    </dsp:sp>
    <dsp:sp modelId="{5042E327-4C02-4CF7-9559-62A50CA3AD9C}">
      <dsp:nvSpPr>
        <dsp:cNvPr id="0" name=""/>
        <dsp:cNvSpPr/>
      </dsp:nvSpPr>
      <dsp:spPr>
        <a:xfrm>
          <a:off x="3694707" y="5458386"/>
          <a:ext cx="1436787" cy="1125964"/>
        </a:xfrm>
        <a:prstGeom prst="roundRect">
          <a:avLst/>
        </a:prstGeom>
        <a:solidFill>
          <a:schemeClr val="accent6">
            <a:hueOff val="0"/>
            <a:satOff val="0"/>
            <a:lumOff val="0"/>
            <a:alphaOff val="0"/>
          </a:schemeClr>
        </a:solidFill>
        <a:ln>
          <a:noFill/>
        </a:ln>
        <a:effectLst>
          <a:outerShdw blurRad="40000" dist="23000" dir="5400000" rotWithShape="0">
            <a:srgbClr val="000000">
              <a:alpha val="35000"/>
            </a:srgbClr>
          </a:outerShdw>
        </a:effectLst>
        <a:sp3d prstMaterial="plastic">
          <a:bevelT w="50800" h="50800"/>
          <a:bevelB w="50800" h="50800"/>
        </a:sp3d>
      </dsp:spPr>
      <dsp:style>
        <a:lnRef idx="0">
          <a:scrgbClr r="0" g="0" b="0"/>
        </a:lnRef>
        <a:fillRef idx="1">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uk-UA" sz="2000" b="0" i="0" kern="1200" dirty="0" smtClean="0"/>
            <a:t>Конференція ідей</a:t>
          </a:r>
          <a:endParaRPr lang="uk-UA" sz="2000" kern="1200" dirty="0"/>
        </a:p>
      </dsp:txBody>
      <dsp:txXfrm>
        <a:off x="3749672" y="5513351"/>
        <a:ext cx="1326857" cy="1016034"/>
      </dsp:txXfrm>
    </dsp:sp>
    <dsp:sp modelId="{74CD733B-D83B-46B9-ADCD-40B35137613B}">
      <dsp:nvSpPr>
        <dsp:cNvPr id="0" name=""/>
        <dsp:cNvSpPr/>
      </dsp:nvSpPr>
      <dsp:spPr>
        <a:xfrm>
          <a:off x="1615580" y="426327"/>
          <a:ext cx="5595041" cy="5595041"/>
        </a:xfrm>
        <a:custGeom>
          <a:avLst/>
          <a:gdLst/>
          <a:ahLst/>
          <a:cxnLst/>
          <a:rect l="0" t="0" r="0" b="0"/>
          <a:pathLst>
            <a:path>
              <a:moveTo>
                <a:pt x="1955003" y="5465157"/>
              </a:moveTo>
              <a:arcTo wR="2797520" hR="2797520" stAng="6451658" swAng="478338"/>
            </a:path>
          </a:pathLst>
        </a:custGeom>
        <a:noFill/>
        <a:ln w="9525" cap="flat" cmpd="sng" algn="ctr">
          <a:solidFill>
            <a:schemeClr val="accent6">
              <a:hueOff val="0"/>
              <a:satOff val="0"/>
              <a:lumOff val="0"/>
              <a:alphaOff val="0"/>
            </a:schemeClr>
          </a:solidFill>
          <a:prstDash val="solid"/>
          <a:tailEnd type="arrow"/>
        </a:ln>
        <a:effectLst/>
        <a:sp3d z="-25400" prstMaterial="plastic"/>
      </dsp:spPr>
      <dsp:style>
        <a:lnRef idx="1">
          <a:scrgbClr r="0" g="0" b="0"/>
        </a:lnRef>
        <a:fillRef idx="0">
          <a:scrgbClr r="0" g="0" b="0"/>
        </a:fillRef>
        <a:effectRef idx="0">
          <a:scrgbClr r="0" g="0" b="0"/>
        </a:effectRef>
        <a:fontRef idx="minor"/>
      </dsp:style>
    </dsp:sp>
    <dsp:sp modelId="{591E3EF9-E41B-4CA1-8C1D-F8DE51E261E8}">
      <dsp:nvSpPr>
        <dsp:cNvPr id="0" name=""/>
        <dsp:cNvSpPr/>
      </dsp:nvSpPr>
      <dsp:spPr>
        <a:xfrm>
          <a:off x="1675329" y="4713464"/>
          <a:ext cx="1519252" cy="977058"/>
        </a:xfrm>
        <a:prstGeom prst="roundRect">
          <a:avLst/>
        </a:prstGeom>
        <a:solidFill>
          <a:schemeClr val="accent2">
            <a:hueOff val="0"/>
            <a:satOff val="0"/>
            <a:lumOff val="0"/>
            <a:alphaOff val="0"/>
          </a:schemeClr>
        </a:solidFill>
        <a:ln>
          <a:noFill/>
        </a:ln>
        <a:effectLst>
          <a:outerShdw blurRad="40000" dist="23000" dir="5400000" rotWithShape="0">
            <a:srgbClr val="000000">
              <a:alpha val="35000"/>
            </a:srgbClr>
          </a:outerShdw>
        </a:effectLst>
        <a:sp3d prstMaterial="plastic">
          <a:bevelT w="50800" h="50800"/>
          <a:bevelB w="50800" h="50800"/>
        </a:sp3d>
      </dsp:spPr>
      <dsp:style>
        <a:lnRef idx="0">
          <a:scrgbClr r="0" g="0" b="0"/>
        </a:lnRef>
        <a:fillRef idx="1">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uk-UA" sz="2000" b="0" i="0" kern="1200" dirty="0" err="1" smtClean="0"/>
            <a:t>Синектика</a:t>
          </a:r>
          <a:endParaRPr lang="uk-UA" sz="2000" kern="1200" dirty="0"/>
        </a:p>
      </dsp:txBody>
      <dsp:txXfrm>
        <a:off x="1723025" y="4761160"/>
        <a:ext cx="1423860" cy="881666"/>
      </dsp:txXfrm>
    </dsp:sp>
    <dsp:sp modelId="{61C1003F-D7BD-4826-90BE-7AD7F23809B3}">
      <dsp:nvSpPr>
        <dsp:cNvPr id="0" name=""/>
        <dsp:cNvSpPr/>
      </dsp:nvSpPr>
      <dsp:spPr>
        <a:xfrm>
          <a:off x="1615580" y="426327"/>
          <a:ext cx="5595041" cy="5595041"/>
        </a:xfrm>
        <a:custGeom>
          <a:avLst/>
          <a:gdLst/>
          <a:ahLst/>
          <a:cxnLst/>
          <a:rect l="0" t="0" r="0" b="0"/>
          <a:pathLst>
            <a:path>
              <a:moveTo>
                <a:pt x="325476" y="4107146"/>
              </a:moveTo>
              <a:arcTo wR="2797520" hR="2797520" stAng="9125190" swAng="774184"/>
            </a:path>
          </a:pathLst>
        </a:custGeom>
        <a:noFill/>
        <a:ln w="9525" cap="flat" cmpd="sng" algn="ctr">
          <a:solidFill>
            <a:schemeClr val="accent2">
              <a:hueOff val="0"/>
              <a:satOff val="0"/>
              <a:lumOff val="0"/>
              <a:alphaOff val="0"/>
            </a:schemeClr>
          </a:solidFill>
          <a:prstDash val="solid"/>
          <a:tailEnd type="arrow"/>
        </a:ln>
        <a:effectLst/>
        <a:sp3d z="-25400" prstMaterial="plastic"/>
      </dsp:spPr>
      <dsp:style>
        <a:lnRef idx="1">
          <a:scrgbClr r="0" g="0" b="0"/>
        </a:lnRef>
        <a:fillRef idx="0">
          <a:scrgbClr r="0" g="0" b="0"/>
        </a:fillRef>
        <a:effectRef idx="0">
          <a:scrgbClr r="0" g="0" b="0"/>
        </a:effectRef>
        <a:fontRef idx="minor"/>
      </dsp:style>
    </dsp:sp>
    <dsp:sp modelId="{921FB03C-FF54-412D-ADDD-B3A073F20B4F}">
      <dsp:nvSpPr>
        <dsp:cNvPr id="0" name=""/>
        <dsp:cNvSpPr/>
      </dsp:nvSpPr>
      <dsp:spPr>
        <a:xfrm>
          <a:off x="866225" y="2701998"/>
          <a:ext cx="1498710" cy="1043697"/>
        </a:xfrm>
        <a:prstGeom prst="roundRect">
          <a:avLst/>
        </a:prstGeom>
        <a:solidFill>
          <a:schemeClr val="accent3">
            <a:hueOff val="0"/>
            <a:satOff val="0"/>
            <a:lumOff val="0"/>
            <a:alphaOff val="0"/>
          </a:schemeClr>
        </a:solidFill>
        <a:ln>
          <a:noFill/>
        </a:ln>
        <a:effectLst>
          <a:outerShdw blurRad="40000" dist="23000" dir="5400000" rotWithShape="0">
            <a:srgbClr val="000000">
              <a:alpha val="35000"/>
            </a:srgbClr>
          </a:outerShdw>
        </a:effectLst>
        <a:sp3d prstMaterial="plastic">
          <a:bevelT w="50800" h="50800"/>
          <a:bevelB w="50800" h="50800"/>
        </a:sp3d>
      </dsp:spPr>
      <dsp:style>
        <a:lnRef idx="0">
          <a:scrgbClr r="0" g="0" b="0"/>
        </a:lnRef>
        <a:fillRef idx="1">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uk-UA" sz="2000" kern="1200" dirty="0" smtClean="0"/>
            <a:t>Метод </a:t>
          </a:r>
          <a:r>
            <a:rPr lang="uk-UA" sz="1800" kern="1200" dirty="0" smtClean="0"/>
            <a:t>контрольних </a:t>
          </a:r>
          <a:r>
            <a:rPr lang="uk-UA" sz="2000" kern="1200" dirty="0" smtClean="0"/>
            <a:t>питань</a:t>
          </a:r>
          <a:endParaRPr lang="uk-UA" sz="2000" kern="1200" dirty="0"/>
        </a:p>
      </dsp:txBody>
      <dsp:txXfrm>
        <a:off x="917174" y="2752947"/>
        <a:ext cx="1396812" cy="941799"/>
      </dsp:txXfrm>
    </dsp:sp>
    <dsp:sp modelId="{345071BC-4030-45E5-9623-219C3460E77F}">
      <dsp:nvSpPr>
        <dsp:cNvPr id="0" name=""/>
        <dsp:cNvSpPr/>
      </dsp:nvSpPr>
      <dsp:spPr>
        <a:xfrm>
          <a:off x="1615580" y="426327"/>
          <a:ext cx="5595041" cy="5595041"/>
        </a:xfrm>
        <a:custGeom>
          <a:avLst/>
          <a:gdLst/>
          <a:ahLst/>
          <a:cxnLst/>
          <a:rect l="0" t="0" r="0" b="0"/>
          <a:pathLst>
            <a:path>
              <a:moveTo>
                <a:pt x="95932" y="2071200"/>
              </a:moveTo>
              <a:arcTo wR="2797520" hR="2797520" stAng="11702886" swAng="781170"/>
            </a:path>
          </a:pathLst>
        </a:custGeom>
        <a:noFill/>
        <a:ln w="9525" cap="flat" cmpd="sng" algn="ctr">
          <a:solidFill>
            <a:schemeClr val="accent3">
              <a:hueOff val="0"/>
              <a:satOff val="0"/>
              <a:lumOff val="0"/>
              <a:alphaOff val="0"/>
            </a:schemeClr>
          </a:solidFill>
          <a:prstDash val="solid"/>
          <a:tailEnd type="arrow"/>
        </a:ln>
        <a:effectLst/>
        <a:sp3d z="-25400" prstMaterial="plastic"/>
      </dsp:spPr>
      <dsp:style>
        <a:lnRef idx="1">
          <a:scrgbClr r="0" g="0" b="0"/>
        </a:lnRef>
        <a:fillRef idx="0">
          <a:scrgbClr r="0" g="0" b="0"/>
        </a:fillRef>
        <a:effectRef idx="0">
          <a:scrgbClr r="0" g="0" b="0"/>
        </a:effectRef>
        <a:fontRef idx="minor"/>
      </dsp:style>
    </dsp:sp>
    <dsp:sp modelId="{E57385E0-2FF3-4B25-83AB-542EA892900F}">
      <dsp:nvSpPr>
        <dsp:cNvPr id="0" name=""/>
        <dsp:cNvSpPr/>
      </dsp:nvSpPr>
      <dsp:spPr>
        <a:xfrm>
          <a:off x="1544321" y="765091"/>
          <a:ext cx="1781267" cy="961221"/>
        </a:xfrm>
        <a:prstGeom prst="roundRect">
          <a:avLst/>
        </a:prstGeom>
        <a:solidFill>
          <a:schemeClr val="accent4">
            <a:hueOff val="0"/>
            <a:satOff val="0"/>
            <a:lumOff val="0"/>
            <a:alphaOff val="0"/>
          </a:schemeClr>
        </a:solidFill>
        <a:ln>
          <a:noFill/>
        </a:ln>
        <a:effectLst>
          <a:outerShdw blurRad="40000" dist="23000" dir="5400000" rotWithShape="0">
            <a:srgbClr val="000000">
              <a:alpha val="35000"/>
            </a:srgbClr>
          </a:outerShdw>
        </a:effectLst>
        <a:sp3d prstMaterial="plastic">
          <a:bevelT w="50800" h="50800"/>
          <a:bevelB w="50800" h="50800"/>
        </a:sp3d>
      </dsp:spPr>
      <dsp:style>
        <a:lnRef idx="0">
          <a:scrgbClr r="0" g="0" b="0"/>
        </a:lnRef>
        <a:fillRef idx="1">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uk-UA" sz="2000" b="0" i="0" kern="1200" dirty="0" smtClean="0"/>
            <a:t>Ідея </a:t>
          </a:r>
          <a:r>
            <a:rPr lang="uk-UA" sz="2000" b="0" i="0" kern="1200" dirty="0" err="1" smtClean="0"/>
            <a:t>Делфі</a:t>
          </a:r>
          <a:endParaRPr lang="uk-UA" sz="2000" kern="1200" dirty="0"/>
        </a:p>
      </dsp:txBody>
      <dsp:txXfrm>
        <a:off x="1591244" y="812014"/>
        <a:ext cx="1687421" cy="867375"/>
      </dsp:txXfrm>
    </dsp:sp>
    <dsp:sp modelId="{BBCFAF70-2625-41F8-9DC8-F63C61731ACD}">
      <dsp:nvSpPr>
        <dsp:cNvPr id="0" name=""/>
        <dsp:cNvSpPr/>
      </dsp:nvSpPr>
      <dsp:spPr>
        <a:xfrm>
          <a:off x="1615580" y="426327"/>
          <a:ext cx="5595041" cy="5595041"/>
        </a:xfrm>
        <a:custGeom>
          <a:avLst/>
          <a:gdLst/>
          <a:ahLst/>
          <a:cxnLst/>
          <a:rect l="0" t="0" r="0" b="0"/>
          <a:pathLst>
            <a:path>
              <a:moveTo>
                <a:pt x="1580133" y="278772"/>
              </a:moveTo>
              <a:arcTo wR="2797520" hR="2797520" stAng="14652247" swAng="486701"/>
            </a:path>
          </a:pathLst>
        </a:custGeom>
        <a:noFill/>
        <a:ln w="9525" cap="flat" cmpd="sng" algn="ctr">
          <a:solidFill>
            <a:schemeClr val="accent4">
              <a:hueOff val="0"/>
              <a:satOff val="0"/>
              <a:lumOff val="0"/>
              <a:alphaOff val="0"/>
            </a:schemeClr>
          </a:solidFill>
          <a:prstDash val="solid"/>
          <a:tailEnd type="arrow"/>
        </a:ln>
        <a:effectLst/>
        <a:sp3d z="-25400" prstMaterial="plastic"/>
      </dsp:spPr>
      <dsp:style>
        <a:lnRef idx="1">
          <a:scrgbClr r="0" g="0" b="0"/>
        </a:lnRef>
        <a:fillRef idx="0">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42B63C9-C699-4A32-B36E-60CBC858DBCA}">
      <dsp:nvSpPr>
        <dsp:cNvPr id="0" name=""/>
        <dsp:cNvSpPr/>
      </dsp:nvSpPr>
      <dsp:spPr>
        <a:xfrm>
          <a:off x="0" y="822466"/>
          <a:ext cx="2722802" cy="1633681"/>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ru-RU" sz="1800" b="0" i="0" kern="1200" dirty="0" err="1" smtClean="0"/>
            <a:t>вибір</a:t>
          </a:r>
          <a:r>
            <a:rPr lang="ru-RU" sz="1800" b="0" i="0" kern="1200" dirty="0" smtClean="0"/>
            <a:t> фокального </a:t>
          </a:r>
          <a:r>
            <a:rPr lang="ru-RU" sz="1800" b="0" i="0" kern="1200" dirty="0" err="1" smtClean="0"/>
            <a:t>об’єкта</a:t>
          </a:r>
          <a:r>
            <a:rPr lang="ru-RU" sz="1800" b="0" i="0" kern="1200" dirty="0" smtClean="0"/>
            <a:t> (</a:t>
          </a:r>
          <a:r>
            <a:rPr lang="ru-RU" sz="1800" b="0" i="0" kern="1200" dirty="0" err="1" smtClean="0"/>
            <a:t>наприклад</a:t>
          </a:r>
          <a:r>
            <a:rPr lang="ru-RU" sz="1800" b="0" i="0" kern="1200" dirty="0" smtClean="0"/>
            <a:t>, </a:t>
          </a:r>
          <a:r>
            <a:rPr lang="ru-RU" sz="1800" b="0" i="0" kern="1200" dirty="0" err="1" smtClean="0"/>
            <a:t>поличка</a:t>
          </a:r>
          <a:r>
            <a:rPr lang="ru-RU" sz="1800" b="0" i="0" kern="1200" dirty="0" smtClean="0"/>
            <a:t> для книг)</a:t>
          </a:r>
          <a:endParaRPr lang="uk-UA" sz="1800" kern="1200" dirty="0"/>
        </a:p>
      </dsp:txBody>
      <dsp:txXfrm>
        <a:off x="0" y="822466"/>
        <a:ext cx="2722802" cy="1633681"/>
      </dsp:txXfrm>
    </dsp:sp>
    <dsp:sp modelId="{41EFB388-4366-409E-BCD4-6A48C3EB1D01}">
      <dsp:nvSpPr>
        <dsp:cNvPr id="0" name=""/>
        <dsp:cNvSpPr/>
      </dsp:nvSpPr>
      <dsp:spPr>
        <a:xfrm>
          <a:off x="2995082" y="822466"/>
          <a:ext cx="2722802" cy="1633681"/>
        </a:xfrm>
        <a:prstGeom prst="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ru-RU" sz="1800" b="0" i="0" kern="1200" dirty="0" err="1" smtClean="0"/>
            <a:t>вибір</a:t>
          </a:r>
          <a:r>
            <a:rPr lang="ru-RU" sz="1800" b="0" i="0" kern="1200" dirty="0" smtClean="0"/>
            <a:t> 3 — 4 </a:t>
          </a:r>
          <a:r>
            <a:rPr lang="ru-RU" sz="1800" b="0" i="0" kern="1200" dirty="0" err="1" smtClean="0"/>
            <a:t>випадкових</a:t>
          </a:r>
          <a:r>
            <a:rPr lang="ru-RU" sz="1800" b="0" i="0" kern="1200" dirty="0" smtClean="0"/>
            <a:t> </a:t>
          </a:r>
          <a:r>
            <a:rPr lang="ru-RU" sz="1800" b="0" i="0" kern="1200" dirty="0" err="1" smtClean="0"/>
            <a:t>об’єктів</a:t>
          </a:r>
          <a:endParaRPr lang="uk-UA" sz="1800" kern="1200" dirty="0"/>
        </a:p>
      </dsp:txBody>
      <dsp:txXfrm>
        <a:off x="2995082" y="822466"/>
        <a:ext cx="2722802" cy="1633681"/>
      </dsp:txXfrm>
    </dsp:sp>
    <dsp:sp modelId="{8B00B5AB-D95B-4893-9171-456AF1897AEE}">
      <dsp:nvSpPr>
        <dsp:cNvPr id="0" name=""/>
        <dsp:cNvSpPr/>
      </dsp:nvSpPr>
      <dsp:spPr>
        <a:xfrm>
          <a:off x="5990165" y="822466"/>
          <a:ext cx="2722802" cy="1633681"/>
        </a:xfrm>
        <a:prstGeom prst="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ru-RU" sz="1800" b="0" i="0" kern="1200" dirty="0" err="1" smtClean="0"/>
            <a:t>складання</a:t>
          </a:r>
          <a:r>
            <a:rPr lang="ru-RU" sz="1800" b="0" i="0" kern="1200" dirty="0" smtClean="0"/>
            <a:t> </a:t>
          </a:r>
          <a:r>
            <a:rPr lang="ru-RU" sz="1800" b="0" i="0" kern="1200" dirty="0" err="1" smtClean="0"/>
            <a:t>списків</a:t>
          </a:r>
          <a:r>
            <a:rPr lang="ru-RU" sz="1800" b="0" i="0" kern="1200" dirty="0" smtClean="0"/>
            <a:t> </a:t>
          </a:r>
          <a:r>
            <a:rPr lang="ru-RU" sz="1800" b="0" i="0" kern="1200" dirty="0" err="1" smtClean="0"/>
            <a:t>ознак</a:t>
          </a:r>
          <a:r>
            <a:rPr lang="ru-RU" sz="1800" b="0" i="0" kern="1200" dirty="0" smtClean="0"/>
            <a:t> (</a:t>
          </a:r>
          <a:r>
            <a:rPr lang="ru-RU" sz="1800" b="0" i="0" kern="1200" dirty="0" err="1" smtClean="0"/>
            <a:t>властивостей</a:t>
          </a:r>
          <a:r>
            <a:rPr lang="ru-RU" sz="1800" b="0" i="0" kern="1200" dirty="0" smtClean="0"/>
            <a:t>) </a:t>
          </a:r>
          <a:r>
            <a:rPr lang="ru-RU" sz="1800" b="0" i="0" kern="1200" dirty="0" err="1" smtClean="0"/>
            <a:t>випадкових</a:t>
          </a:r>
          <a:r>
            <a:rPr lang="ru-RU" sz="1800" b="0" i="0" kern="1200" dirty="0" smtClean="0"/>
            <a:t> </a:t>
          </a:r>
          <a:r>
            <a:rPr lang="ru-RU" sz="1800" b="0" i="0" kern="1200" dirty="0" err="1" smtClean="0"/>
            <a:t>об’єктів</a:t>
          </a:r>
          <a:r>
            <a:rPr lang="ru-RU" sz="1800" b="0" i="0" kern="1200" dirty="0" smtClean="0"/>
            <a:t> (</a:t>
          </a:r>
          <a:r>
            <a:rPr lang="ru-RU" sz="1800" b="0" i="0" kern="1200" dirty="0" err="1" smtClean="0"/>
            <a:t>наприклад</a:t>
          </a:r>
          <a:r>
            <a:rPr lang="ru-RU" sz="1800" b="0" i="0" kern="1200" dirty="0" smtClean="0"/>
            <a:t>, </a:t>
          </a:r>
          <a:r>
            <a:rPr lang="ru-RU" sz="1800" b="0" i="0" kern="1200" dirty="0" err="1" smtClean="0"/>
            <a:t>кіно</a:t>
          </a:r>
          <a:r>
            <a:rPr lang="ru-RU" sz="1800" b="0" i="0" kern="1200" dirty="0" smtClean="0"/>
            <a:t>: </a:t>
          </a:r>
          <a:r>
            <a:rPr lang="ru-RU" sz="1800" b="0" i="0" kern="1200" dirty="0" err="1" smtClean="0"/>
            <a:t>широкоекранне</a:t>
          </a:r>
          <a:r>
            <a:rPr lang="ru-RU" sz="1800" b="0" i="0" kern="1200" dirty="0" smtClean="0"/>
            <a:t>, </a:t>
          </a:r>
          <a:r>
            <a:rPr lang="ru-RU" sz="1800" b="0" i="0" kern="1200" dirty="0" err="1" smtClean="0"/>
            <a:t>звукове</a:t>
          </a:r>
          <a:r>
            <a:rPr lang="ru-RU" sz="1800" b="0" i="0" kern="1200" dirty="0" smtClean="0"/>
            <a:t>, </a:t>
          </a:r>
          <a:r>
            <a:rPr lang="ru-RU" sz="1800" b="0" i="0" kern="1200" dirty="0" err="1" smtClean="0"/>
            <a:t>кольорове</a:t>
          </a:r>
          <a:r>
            <a:rPr lang="ru-RU" sz="1800" b="0" i="0" kern="1200" dirty="0" smtClean="0"/>
            <a:t>, </a:t>
          </a:r>
          <a:r>
            <a:rPr lang="ru-RU" sz="1800" b="0" i="0" kern="1200" dirty="0" err="1" smtClean="0"/>
            <a:t>об’ємне</a:t>
          </a:r>
          <a:r>
            <a:rPr lang="ru-RU" sz="1800" b="0" i="0" kern="1200" dirty="0" smtClean="0"/>
            <a:t> і т. п.)</a:t>
          </a:r>
          <a:endParaRPr lang="uk-UA" sz="1800" kern="1200" dirty="0"/>
        </a:p>
      </dsp:txBody>
      <dsp:txXfrm>
        <a:off x="5990165" y="822466"/>
        <a:ext cx="2722802" cy="1633681"/>
      </dsp:txXfrm>
    </dsp:sp>
    <dsp:sp modelId="{5668B425-6EFD-4889-850B-63D9A9569379}">
      <dsp:nvSpPr>
        <dsp:cNvPr id="0" name=""/>
        <dsp:cNvSpPr/>
      </dsp:nvSpPr>
      <dsp:spPr>
        <a:xfrm>
          <a:off x="0" y="2728428"/>
          <a:ext cx="2722802" cy="1633681"/>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ru-RU" sz="1800" b="0" i="0" kern="1200" dirty="0" err="1" smtClean="0"/>
            <a:t>генерування</a:t>
          </a:r>
          <a:r>
            <a:rPr lang="ru-RU" sz="1800" b="0" i="0" kern="1200" dirty="0" smtClean="0"/>
            <a:t> </a:t>
          </a:r>
          <a:r>
            <a:rPr lang="ru-RU" sz="1800" b="0" i="0" kern="1200" dirty="0" err="1" smtClean="0"/>
            <a:t>ідей</a:t>
          </a:r>
          <a:r>
            <a:rPr lang="ru-RU" sz="1800" b="0" i="0" kern="1200" dirty="0" smtClean="0"/>
            <a:t> шляхом </a:t>
          </a:r>
          <a:r>
            <a:rPr lang="ru-RU" sz="1800" b="0" i="0" kern="1200" dirty="0" err="1" smtClean="0"/>
            <a:t>приєднання</a:t>
          </a:r>
          <a:r>
            <a:rPr lang="ru-RU" sz="1800" b="0" i="0" kern="1200" dirty="0" smtClean="0"/>
            <a:t> до фокального </a:t>
          </a:r>
          <a:r>
            <a:rPr lang="ru-RU" sz="1800" b="0" i="0" kern="1200" dirty="0" err="1" smtClean="0"/>
            <a:t>об’єкта</a:t>
          </a:r>
          <a:r>
            <a:rPr lang="ru-RU" sz="1800" b="0" i="0" kern="1200" dirty="0" smtClean="0"/>
            <a:t> </a:t>
          </a:r>
          <a:r>
            <a:rPr lang="ru-RU" sz="1800" b="0" i="0" kern="1200" dirty="0" err="1" smtClean="0"/>
            <a:t>ознак</a:t>
          </a:r>
          <a:r>
            <a:rPr lang="ru-RU" sz="1800" b="0" i="0" kern="1200" dirty="0" smtClean="0"/>
            <a:t> </a:t>
          </a:r>
          <a:r>
            <a:rPr lang="ru-RU" sz="1800" b="0" i="0" kern="1200" dirty="0" err="1" smtClean="0"/>
            <a:t>випадкових</a:t>
          </a:r>
          <a:r>
            <a:rPr lang="ru-RU" sz="1800" b="0" i="0" kern="1200" dirty="0" smtClean="0"/>
            <a:t> </a:t>
          </a:r>
          <a:r>
            <a:rPr lang="ru-RU" sz="1800" b="0" i="0" kern="1200" dirty="0" err="1" smtClean="0"/>
            <a:t>об’єктів</a:t>
          </a:r>
          <a:r>
            <a:rPr lang="ru-RU" sz="1800" b="0" i="0" kern="1200" dirty="0" smtClean="0"/>
            <a:t>.</a:t>
          </a:r>
          <a:endParaRPr lang="uk-UA" sz="1800" kern="1200" dirty="0"/>
        </a:p>
      </dsp:txBody>
      <dsp:txXfrm>
        <a:off x="0" y="2728428"/>
        <a:ext cx="2722802" cy="1633681"/>
      </dsp:txXfrm>
    </dsp:sp>
    <dsp:sp modelId="{EEB8A084-77E9-489C-AF04-8E80C76E7C7B}">
      <dsp:nvSpPr>
        <dsp:cNvPr id="0" name=""/>
        <dsp:cNvSpPr/>
      </dsp:nvSpPr>
      <dsp:spPr>
        <a:xfrm>
          <a:off x="2995082" y="2728428"/>
          <a:ext cx="2722802" cy="1633681"/>
        </a:xfrm>
        <a:prstGeom prst="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ru-RU" sz="1800" b="0" i="0" kern="1200" dirty="0" err="1" smtClean="0"/>
            <a:t>розвиток</a:t>
          </a:r>
          <a:r>
            <a:rPr lang="ru-RU" sz="1800" b="0" i="0" kern="1200" dirty="0" smtClean="0"/>
            <a:t> </a:t>
          </a:r>
          <a:r>
            <a:rPr lang="ru-RU" sz="1800" b="0" i="0" kern="1200" dirty="0" err="1" smtClean="0"/>
            <a:t>сполучень</a:t>
          </a:r>
          <a:r>
            <a:rPr lang="ru-RU" sz="1800" b="0" i="0" kern="1200" dirty="0" smtClean="0"/>
            <a:t> шляхом </a:t>
          </a:r>
          <a:r>
            <a:rPr lang="ru-RU" sz="1800" b="0" i="0" kern="1200" dirty="0" err="1" smtClean="0"/>
            <a:t>вільних</a:t>
          </a:r>
          <a:r>
            <a:rPr lang="ru-RU" sz="1800" b="0" i="0" kern="1200" dirty="0" smtClean="0"/>
            <a:t> </a:t>
          </a:r>
          <a:r>
            <a:rPr lang="ru-RU" sz="1800" b="0" i="0" kern="1200" dirty="0" err="1" smtClean="0"/>
            <a:t>асоціацій</a:t>
          </a:r>
          <a:endParaRPr lang="uk-UA" sz="1800" kern="1200" dirty="0"/>
        </a:p>
      </dsp:txBody>
      <dsp:txXfrm>
        <a:off x="2995082" y="2728428"/>
        <a:ext cx="2722802" cy="1633681"/>
      </dsp:txXfrm>
    </dsp:sp>
    <dsp:sp modelId="{70F7760D-95DC-4FC6-ABEC-5C343AD1A5D3}">
      <dsp:nvSpPr>
        <dsp:cNvPr id="0" name=""/>
        <dsp:cNvSpPr/>
      </dsp:nvSpPr>
      <dsp:spPr>
        <a:xfrm>
          <a:off x="5990165" y="2728428"/>
          <a:ext cx="2722802" cy="1633681"/>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ru-RU" sz="1800" b="0" i="0" kern="1200" dirty="0" err="1" smtClean="0"/>
            <a:t>оцінка</a:t>
          </a:r>
          <a:r>
            <a:rPr lang="ru-RU" sz="1800" b="0" i="0" kern="1200" dirty="0" smtClean="0"/>
            <a:t> </a:t>
          </a:r>
          <a:r>
            <a:rPr lang="ru-RU" sz="1800" b="0" i="0" kern="1200" dirty="0" err="1" smtClean="0"/>
            <a:t>отриманих</a:t>
          </a:r>
          <a:r>
            <a:rPr lang="ru-RU" sz="1800" b="0" i="0" kern="1200" dirty="0" smtClean="0"/>
            <a:t> </a:t>
          </a:r>
          <a:r>
            <a:rPr lang="ru-RU" sz="1800" b="0" i="0" kern="1200" dirty="0" err="1" smtClean="0"/>
            <a:t>ідей</a:t>
          </a:r>
          <a:r>
            <a:rPr lang="ru-RU" sz="1800" b="0" i="0" kern="1200" dirty="0" smtClean="0"/>
            <a:t> і </a:t>
          </a:r>
          <a:r>
            <a:rPr lang="ru-RU" sz="1800" b="0" i="0" kern="1200" dirty="0" err="1" smtClean="0"/>
            <a:t>відбір</a:t>
          </a:r>
          <a:r>
            <a:rPr lang="ru-RU" sz="1800" b="0" i="0" kern="1200" dirty="0" smtClean="0"/>
            <a:t> </a:t>
          </a:r>
          <a:r>
            <a:rPr lang="ru-RU" sz="1800" b="0" i="0" kern="1200" dirty="0" err="1" smtClean="0"/>
            <a:t>корисних</a:t>
          </a:r>
          <a:r>
            <a:rPr lang="ru-RU" sz="1800" b="0" i="0" kern="1200" dirty="0" smtClean="0"/>
            <a:t> </a:t>
          </a:r>
          <a:r>
            <a:rPr lang="ru-RU" sz="1800" b="0" i="0" kern="1200" dirty="0" err="1" smtClean="0"/>
            <a:t>розв’язків</a:t>
          </a:r>
          <a:endParaRPr lang="uk-UA" sz="1800" kern="1200" dirty="0"/>
        </a:p>
      </dsp:txBody>
      <dsp:txXfrm>
        <a:off x="5990165" y="2728428"/>
        <a:ext cx="2722802" cy="1633681"/>
      </dsp:txXfrm>
    </dsp:sp>
  </dsp:spTree>
</dsp:drawing>
</file>

<file path=ppt/diagrams/layout1.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6">
  <dgm:title val=""/>
  <dgm:desc val=""/>
  <dgm:catLst>
    <dgm:cat type="3D" pri="11600"/>
  </dgm:catLst>
  <dgm:scene3d>
    <a:camera prst="perspectiveRelaxedModerately" zoom="92000"/>
    <a:lightRig rig="balanced" dir="t">
      <a:rot lat="0" lon="0" rev="12700000"/>
    </a:lightRig>
  </dgm:scene3d>
  <dgm:styleLbl name="node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z="-54000" prstMaterial="plastic">
      <a:bevelT w="50800" h="50800"/>
      <a:bevelB w="50800" h="50800"/>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z="-2540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54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25400" prstMaterial="plastic"/>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75000" prstMaterial="plastic"/>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3">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4">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1D1">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2">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3">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4">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fgAcc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threePt" dir="t"/>
    </dgm:scene3d>
    <dgm:sp3d z="50080" prstMaterial="plastic">
      <a:bevelT w="25400" h="25400"/>
      <a:bevelB w="25400" h="25400"/>
    </dgm:sp3d>
    <dgm:txPr/>
    <dgm:style>
      <a:lnRef idx="0">
        <a:scrgbClr r="0" g="0" b="0"/>
      </a:lnRef>
      <a:fillRef idx="1">
        <a:scrgbClr r="0" g="0" b="0"/>
      </a:fillRef>
      <a:effectRef idx="2">
        <a:scrgbClr r="0" g="0" b="0"/>
      </a:effectRef>
      <a:fontRef idx="minor"/>
    </dgm:style>
  </dgm:styleLbl>
  <dgm:styleLbl name="alignAccFollowNode1">
    <dgm:scene3d>
      <a:camera prst="orthographicFront"/>
      <a:lightRig rig="threePt" dir="t"/>
    </dgm:scene3d>
    <dgm:sp3d prstMaterial="plastic">
      <a:bevelT w="25400" h="25400"/>
      <a:bevelB w="25400" h="25400"/>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prstMaterial="plastic">
      <a:bevelT w="25400" h="25400"/>
      <a:bevelB w="25400" h="25400"/>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52400" prstMaterial="plastic">
      <a:bevelT w="25400" h="25400"/>
      <a:bevelB w="25400" h="25400"/>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z="-10400" extrusionH="12700" prstMaterial="plastic"/>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1">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ru-RU" smtClean="0"/>
              <a:t>Образец заголовка</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E506058F-3DA4-45AF-83F3-177A7D28CA02}" type="datetimeFigureOut">
              <a:rPr lang="uk-UA" smtClean="0"/>
              <a:t>16.11.2013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1FD692C1-999C-47AA-8BE2-67F625652C0A}" type="slidenum">
              <a:rPr lang="uk-UA" smtClean="0"/>
              <a:t>‹#›</a:t>
            </a:fld>
            <a:endParaRPr lang="uk-U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E506058F-3DA4-45AF-83F3-177A7D28CA02}" type="datetimeFigureOut">
              <a:rPr lang="uk-UA" smtClean="0"/>
              <a:t>16.11.2013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1FD692C1-999C-47AA-8BE2-67F625652C0A}" type="slidenum">
              <a:rPr lang="uk-UA" smtClean="0"/>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E506058F-3DA4-45AF-83F3-177A7D28CA02}" type="datetimeFigureOut">
              <a:rPr lang="uk-UA" smtClean="0"/>
              <a:t>16.11.2013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1FD692C1-999C-47AA-8BE2-67F625652C0A}" type="slidenum">
              <a:rPr lang="uk-UA" smtClean="0"/>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E506058F-3DA4-45AF-83F3-177A7D28CA02}" type="datetimeFigureOut">
              <a:rPr lang="uk-UA" smtClean="0"/>
              <a:t>16.11.2013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1FD692C1-999C-47AA-8BE2-67F625652C0A}" type="slidenum">
              <a:rPr lang="uk-UA" smtClean="0"/>
              <a:t>‹#›</a:t>
            </a:fld>
            <a:endParaRPr lang="uk-U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ru-RU" smtClean="0"/>
              <a:t>Образец заголовка</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ru-RU" smtClean="0"/>
              <a:t>Образец текста</a:t>
            </a:r>
          </a:p>
        </p:txBody>
      </p:sp>
      <p:sp>
        <p:nvSpPr>
          <p:cNvPr id="4" name="Date Placeholder 3"/>
          <p:cNvSpPr>
            <a:spLocks noGrp="1"/>
          </p:cNvSpPr>
          <p:nvPr>
            <p:ph type="dt" sz="half" idx="10"/>
          </p:nvPr>
        </p:nvSpPr>
        <p:spPr/>
        <p:txBody>
          <a:bodyPr/>
          <a:lstStyle/>
          <a:p>
            <a:fld id="{E506058F-3DA4-45AF-83F3-177A7D28CA02}" type="datetimeFigureOut">
              <a:rPr lang="uk-UA" smtClean="0"/>
              <a:t>16.11.2013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1FD692C1-999C-47AA-8BE2-67F625652C0A}" type="slidenum">
              <a:rPr lang="uk-UA" smtClean="0"/>
              <a:t>‹#›</a:t>
            </a:fld>
            <a:endParaRPr lang="uk-U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E506058F-3DA4-45AF-83F3-177A7D28CA02}" type="datetimeFigureOut">
              <a:rPr lang="uk-UA" smtClean="0"/>
              <a:t>16.11.2013</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1FD692C1-999C-47AA-8BE2-67F625652C0A}" type="slidenum">
              <a:rPr lang="uk-UA" smtClean="0"/>
              <a:t>‹#›</a:t>
            </a:fld>
            <a:endParaRPr lang="uk-UA"/>
          </a:p>
        </p:txBody>
      </p:sp>
      <p:sp>
        <p:nvSpPr>
          <p:cNvPr id="8" name="Title 7"/>
          <p:cNvSpPr>
            <a:spLocks noGrp="1"/>
          </p:cNvSpPr>
          <p:nvPr>
            <p:ph type="title"/>
          </p:nvPr>
        </p:nvSpPr>
        <p:spPr/>
        <p:txBody>
          <a:bodyPr/>
          <a:lstStyle/>
          <a:p>
            <a:r>
              <a:rPr lang="ru-RU" smtClean="0"/>
              <a:t>Образец заголовка</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ru-RU" smtClean="0"/>
              <a:t>Образец текста</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ru-RU" smtClean="0"/>
              <a:t>Образец текста</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E506058F-3DA4-45AF-83F3-177A7D28CA02}" type="datetimeFigureOut">
              <a:rPr lang="uk-UA" smtClean="0"/>
              <a:t>16.11.2013</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1FD692C1-999C-47AA-8BE2-67F625652C0A}" type="slidenum">
              <a:rPr lang="uk-UA" smtClean="0"/>
              <a:t>‹#›</a:t>
            </a:fld>
            <a:endParaRPr lang="uk-U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E506058F-3DA4-45AF-83F3-177A7D28CA02}" type="datetimeFigureOut">
              <a:rPr lang="uk-UA" smtClean="0"/>
              <a:t>16.11.2013</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1FD692C1-999C-47AA-8BE2-67F625652C0A}" type="slidenum">
              <a:rPr lang="uk-UA" smtClean="0"/>
              <a:t>‹#›</a:t>
            </a:fld>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06058F-3DA4-45AF-83F3-177A7D28CA02}" type="datetimeFigureOut">
              <a:rPr lang="uk-UA" smtClean="0"/>
              <a:t>16.11.2013</a:t>
            </a:fld>
            <a:endParaRPr lang="uk-UA"/>
          </a:p>
        </p:txBody>
      </p:sp>
      <p:sp>
        <p:nvSpPr>
          <p:cNvPr id="3" name="Footer Placeholder 2"/>
          <p:cNvSpPr>
            <a:spLocks noGrp="1"/>
          </p:cNvSpPr>
          <p:nvPr>
            <p:ph type="ftr" sz="quarter" idx="11"/>
          </p:nvPr>
        </p:nvSpPr>
        <p:spPr/>
        <p:txBody>
          <a:bodyPr/>
          <a:lstStyle/>
          <a:p>
            <a:endParaRPr lang="uk-UA"/>
          </a:p>
        </p:txBody>
      </p:sp>
      <p:sp>
        <p:nvSpPr>
          <p:cNvPr id="4" name="Slide Number Placeholder 3"/>
          <p:cNvSpPr>
            <a:spLocks noGrp="1"/>
          </p:cNvSpPr>
          <p:nvPr>
            <p:ph type="sldNum" sz="quarter" idx="12"/>
          </p:nvPr>
        </p:nvSpPr>
        <p:spPr/>
        <p:txBody>
          <a:bodyPr/>
          <a:lstStyle/>
          <a:p>
            <a:fld id="{1FD692C1-999C-47AA-8BE2-67F625652C0A}" type="slidenum">
              <a:rPr lang="uk-UA" smtClean="0"/>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ru-RU" smtClean="0"/>
              <a:t>Образец заголовка</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ru-RU" smtClean="0"/>
              <a:t>Образец текста</a:t>
            </a:r>
          </a:p>
        </p:txBody>
      </p:sp>
      <p:sp>
        <p:nvSpPr>
          <p:cNvPr id="5" name="Date Placeholder 4"/>
          <p:cNvSpPr>
            <a:spLocks noGrp="1"/>
          </p:cNvSpPr>
          <p:nvPr>
            <p:ph type="dt" sz="half" idx="10"/>
          </p:nvPr>
        </p:nvSpPr>
        <p:spPr/>
        <p:txBody>
          <a:bodyPr/>
          <a:lstStyle/>
          <a:p>
            <a:fld id="{E506058F-3DA4-45AF-83F3-177A7D28CA02}" type="datetimeFigureOut">
              <a:rPr lang="uk-UA" smtClean="0"/>
              <a:t>16.11.2013</a:t>
            </a:fld>
            <a:endParaRPr lang="uk-UA"/>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uk-UA"/>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1FD692C1-999C-47AA-8BE2-67F625652C0A}" type="slidenum">
              <a:rPr lang="uk-UA" smtClean="0"/>
              <a:t>‹#›</a:t>
            </a:fld>
            <a:endParaRPr lang="uk-U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ru-RU" smtClean="0"/>
              <a:t>Вставка рисунка</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ru-RU" smtClean="0"/>
              <a:t>Образец заголовка</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E506058F-3DA4-45AF-83F3-177A7D28CA02}" type="datetimeFigureOut">
              <a:rPr lang="uk-UA" smtClean="0"/>
              <a:t>16.11.2013</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1FD692C1-999C-47AA-8BE2-67F625652C0A}" type="slidenum">
              <a:rPr lang="uk-UA" smtClean="0"/>
              <a:t>‹#›</a:t>
            </a:fld>
            <a:endParaRPr lang="uk-U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E506058F-3DA4-45AF-83F3-177A7D28CA02}" type="datetimeFigureOut">
              <a:rPr lang="uk-UA" smtClean="0"/>
              <a:t>16.11.2013</a:t>
            </a:fld>
            <a:endParaRPr lang="uk-UA"/>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uk-UA"/>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1FD692C1-999C-47AA-8BE2-67F625652C0A}" type="slidenum">
              <a:rPr lang="uk-UA" smtClean="0"/>
              <a:t>‹#›</a:t>
            </a:fld>
            <a:endParaRPr lang="uk-U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ua-referat.com/%D0%9C%D0%B5%D0%BD%D0%B5%D0%B4%D0%B6%D0%B5%D1%80" TargetMode="External"/><Relationship Id="rId2" Type="http://schemas.openxmlformats.org/officeDocument/2006/relationships/hyperlink" Target="http://ua-referat.com/%D0%9C%D0%B0%D1%82%D0%B8" TargetMode="External"/><Relationship Id="rId1" Type="http://schemas.openxmlformats.org/officeDocument/2006/relationships/slideLayout" Target="../slideLayouts/slideLayout6.xml"/><Relationship Id="rId5" Type="http://schemas.openxmlformats.org/officeDocument/2006/relationships/image" Target="../media/image4.jpeg"/><Relationship Id="rId4" Type="http://schemas.openxmlformats.org/officeDocument/2006/relationships/hyperlink" Target="http://ua-referat.com/%D0%9E%D0%BF%D0%B8%D1%81" TargetMode="Externa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3.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sz="4800" b="1" cap="none" dirty="0" err="1">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Методи</a:t>
            </a:r>
            <a:r>
              <a:rPr lang="ru-RU" sz="4800" b="1" cap="none"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 </a:t>
            </a:r>
            <a:r>
              <a:rPr lang="ru-RU" sz="4800" b="1" cap="none" dirty="0" err="1">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пошуку</a:t>
            </a:r>
            <a:r>
              <a:rPr lang="ru-RU" sz="4800" b="1" cap="none"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 </a:t>
            </a:r>
            <a:r>
              <a:rPr lang="ru-RU" sz="4800" b="1" cap="none" dirty="0" err="1">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нових</a:t>
            </a:r>
            <a:r>
              <a:rPr lang="ru-RU" sz="4800" b="1" cap="none"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 </a:t>
            </a:r>
            <a:r>
              <a:rPr lang="ru-RU" sz="4800" b="1" cap="none" dirty="0" err="1">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ідей</a:t>
            </a:r>
            <a:r>
              <a:rPr lang="ru-RU" sz="4800" b="1" cap="none"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 і </a:t>
            </a:r>
            <a:r>
              <a:rPr lang="ru-RU" sz="4800" b="1" cap="none" dirty="0" err="1">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рішень</a:t>
            </a:r>
            <a:r>
              <a:rPr lang="ru-RU" sz="4800" b="1" cap="none"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 </a:t>
            </a:r>
            <a:endParaRPr lang="uk-UA" sz="4800" b="1" cap="none"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endParaRPr>
          </a:p>
        </p:txBody>
      </p:sp>
      <p:pic>
        <p:nvPicPr>
          <p:cNvPr id="1026" name="Picture 2" descr="http://ru.osvita.ua/doc/images/news/11/1123/15-001_i.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0" y="3284984"/>
            <a:ext cx="4268634" cy="2808312"/>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a:extLst/>
        </p:spPr>
      </p:pic>
    </p:spTree>
    <p:extLst>
      <p:ext uri="{BB962C8B-B14F-4D97-AF65-F5344CB8AC3E}">
        <p14:creationId xmlns:p14="http://schemas.microsoft.com/office/powerpoint/2010/main" val="388268927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par>
                          <p:cTn id="21" fill="hold">
                            <p:stCondLst>
                              <p:cond delay="2000"/>
                            </p:stCondLst>
                            <p:childTnLst>
                              <p:par>
                                <p:cTn id="22" presetID="45" presetClass="entr" presetSubtype="0" fill="hold" nodeType="afterEffect">
                                  <p:stCondLst>
                                    <p:cond delay="0"/>
                                  </p:stCondLst>
                                  <p:childTnLst>
                                    <p:set>
                                      <p:cBhvr>
                                        <p:cTn id="23" dur="1" fill="hold">
                                          <p:stCondLst>
                                            <p:cond delay="0"/>
                                          </p:stCondLst>
                                        </p:cTn>
                                        <p:tgtEl>
                                          <p:spTgt spid="1026"/>
                                        </p:tgtEl>
                                        <p:attrNameLst>
                                          <p:attrName>style.visibility</p:attrName>
                                        </p:attrNameLst>
                                      </p:cBhvr>
                                      <p:to>
                                        <p:strVal val="visible"/>
                                      </p:to>
                                    </p:set>
                                    <p:animEffect transition="in" filter="fade">
                                      <p:cBhvr>
                                        <p:cTn id="24" dur="2000"/>
                                        <p:tgtEl>
                                          <p:spTgt spid="1026"/>
                                        </p:tgtEl>
                                      </p:cBhvr>
                                    </p:animEffect>
                                    <p:anim calcmode="lin" valueType="num">
                                      <p:cBhvr>
                                        <p:cTn id="25" dur="2000" fill="hold"/>
                                        <p:tgtEl>
                                          <p:spTgt spid="1026"/>
                                        </p:tgtEl>
                                        <p:attrNameLst>
                                          <p:attrName>ppt_w</p:attrName>
                                        </p:attrNameLst>
                                      </p:cBhvr>
                                      <p:tavLst>
                                        <p:tav tm="0" fmla="#ppt_w*sin(2.5*pi*$)">
                                          <p:val>
                                            <p:fltVal val="0"/>
                                          </p:val>
                                        </p:tav>
                                        <p:tav tm="100000">
                                          <p:val>
                                            <p:fltVal val="1"/>
                                          </p:val>
                                        </p:tav>
                                      </p:tavLst>
                                    </p:anim>
                                    <p:anim calcmode="lin" valueType="num">
                                      <p:cBhvr>
                                        <p:cTn id="26" dur="2000" fill="hold"/>
                                        <p:tgtEl>
                                          <p:spTgt spid="1026"/>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548680"/>
            <a:ext cx="3960440" cy="3888432"/>
          </a:xfrm>
        </p:spPr>
        <p:txBody>
          <a:bodyPr/>
          <a:lstStyle/>
          <a:p>
            <a:r>
              <a:rPr lang="uk-UA" sz="1800" dirty="0"/>
              <a:t>Існує велика кількість методів пошуку нових ідей і рішень, які забезпечують ефективну творчу діяльність. Ці методи служать надійним та ефективним інструментом менеджменту. Знати ці методи або, принаймні, </a:t>
            </a:r>
            <a:r>
              <a:rPr lang="uk-UA" sz="1800" dirty="0">
                <a:hlinkClick r:id="rId2" tooltip="Мати"/>
              </a:rPr>
              <a:t>мати</a:t>
            </a:r>
            <a:r>
              <a:rPr lang="uk-UA" sz="1800" dirty="0"/>
              <a:t> про них уявлення, зобов'язаний кожен </a:t>
            </a:r>
            <a:r>
              <a:rPr lang="uk-UA" sz="1800" dirty="0">
                <a:hlinkClick r:id="rId3" tooltip="Менеджер"/>
              </a:rPr>
              <a:t>менеджер</a:t>
            </a:r>
            <a:r>
              <a:rPr lang="uk-UA" sz="1800" dirty="0"/>
              <a:t>. </a:t>
            </a:r>
            <a:br>
              <a:rPr lang="uk-UA" sz="1800" dirty="0"/>
            </a:br>
            <a:r>
              <a:rPr lang="uk-UA" sz="1800" dirty="0"/>
              <a:t>Наведемо короткий </a:t>
            </a:r>
            <a:r>
              <a:rPr lang="uk-UA" sz="1800" dirty="0">
                <a:hlinkClick r:id="rId4" tooltip="Опис"/>
              </a:rPr>
              <a:t>опис</a:t>
            </a:r>
            <a:r>
              <a:rPr lang="uk-UA" sz="1800" dirty="0"/>
              <a:t>, особливості та сфери застосування деяких основних методів управління: </a:t>
            </a:r>
          </a:p>
        </p:txBody>
      </p:sp>
      <p:pic>
        <p:nvPicPr>
          <p:cNvPr id="2050" name="Picture 2" descr="http://poradnikpracy.pl/wp-content/uploads/2013/04/doradztwozawodowe.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04048" y="620688"/>
            <a:ext cx="3667125" cy="5029201"/>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0116381"/>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par>
                                <p:cTn id="10" presetID="16" presetClass="entr" presetSubtype="21" fill="hold" nodeType="withEffect">
                                  <p:stCondLst>
                                    <p:cond delay="0"/>
                                  </p:stCondLst>
                                  <p:childTnLst>
                                    <p:set>
                                      <p:cBhvr>
                                        <p:cTn id="11" dur="1" fill="hold">
                                          <p:stCondLst>
                                            <p:cond delay="0"/>
                                          </p:stCondLst>
                                        </p:cTn>
                                        <p:tgtEl>
                                          <p:spTgt spid="2050"/>
                                        </p:tgtEl>
                                        <p:attrNameLst>
                                          <p:attrName>style.visibility</p:attrName>
                                        </p:attrNameLst>
                                      </p:cBhvr>
                                      <p:to>
                                        <p:strVal val="visible"/>
                                      </p:to>
                                    </p:set>
                                    <p:animEffect transition="in" filter="barn(inVertical)">
                                      <p:cBhvr>
                                        <p:cTn id="12" dur="5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Схема 2"/>
          <p:cNvGraphicFramePr/>
          <p:nvPr>
            <p:extLst>
              <p:ext uri="{D42A27DB-BD31-4B8C-83A1-F6EECF244321}">
                <p14:modId xmlns:p14="http://schemas.microsoft.com/office/powerpoint/2010/main" val="3135107874"/>
              </p:ext>
            </p:extLst>
          </p:nvPr>
        </p:nvGraphicFramePr>
        <p:xfrm>
          <a:off x="179512" y="188640"/>
          <a:ext cx="8856984" cy="64087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p:cNvSpPr txBox="1"/>
          <p:nvPr/>
        </p:nvSpPr>
        <p:spPr>
          <a:xfrm>
            <a:off x="3635896" y="2276872"/>
            <a:ext cx="2304256" cy="2123658"/>
          </a:xfrm>
          <a:prstGeom prst="rect">
            <a:avLst/>
          </a:prstGeom>
          <a:noFill/>
        </p:spPr>
        <p:txBody>
          <a:bodyPr wrap="square" rtlCol="0">
            <a:spAutoFit/>
          </a:bodyPr>
          <a:lstStyle/>
          <a:p>
            <a:r>
              <a:rPr lang="uk-UA" sz="4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Методи пошуку нового:</a:t>
            </a:r>
            <a:endParaRPr lang="uk-UA" sz="4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extLst>
      <p:ext uri="{BB962C8B-B14F-4D97-AF65-F5344CB8AC3E}">
        <p14:creationId xmlns:p14="http://schemas.microsoft.com/office/powerpoint/2010/main" val="1891437527"/>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31" presetClass="entr" presetSubtype="0" fill="hold" nodeType="after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 calcmode="lin" valueType="num">
                                      <p:cBhvr>
                                        <p:cTn id="12" dur="1000" fill="hold"/>
                                        <p:tgtEl>
                                          <p:spTgt spid="4">
                                            <p:txEl>
                                              <p:pRg st="0" end="0"/>
                                            </p:txEl>
                                          </p:spTgt>
                                        </p:tgtEl>
                                        <p:attrNameLst>
                                          <p:attrName>ppt_w</p:attrName>
                                        </p:attrNameLst>
                                      </p:cBhvr>
                                      <p:tavLst>
                                        <p:tav tm="0">
                                          <p:val>
                                            <p:fltVal val="0"/>
                                          </p:val>
                                        </p:tav>
                                        <p:tav tm="100000">
                                          <p:val>
                                            <p:strVal val="#ppt_w"/>
                                          </p:val>
                                        </p:tav>
                                      </p:tavLst>
                                    </p:anim>
                                    <p:anim calcmode="lin" valueType="num">
                                      <p:cBhvr>
                                        <p:cTn id="13" dur="1000" fill="hold"/>
                                        <p:tgtEl>
                                          <p:spTgt spid="4">
                                            <p:txEl>
                                              <p:pRg st="0" end="0"/>
                                            </p:txEl>
                                          </p:spTgt>
                                        </p:tgtEl>
                                        <p:attrNameLst>
                                          <p:attrName>ppt_h</p:attrName>
                                        </p:attrNameLst>
                                      </p:cBhvr>
                                      <p:tavLst>
                                        <p:tav tm="0">
                                          <p:val>
                                            <p:fltVal val="0"/>
                                          </p:val>
                                        </p:tav>
                                        <p:tav tm="100000">
                                          <p:val>
                                            <p:strVal val="#ppt_h"/>
                                          </p:val>
                                        </p:tav>
                                      </p:tavLst>
                                    </p:anim>
                                    <p:anim calcmode="lin" valueType="num">
                                      <p:cBhvr>
                                        <p:cTn id="14" dur="1000" fill="hold"/>
                                        <p:tgtEl>
                                          <p:spTgt spid="4">
                                            <p:txEl>
                                              <p:pRg st="0" end="0"/>
                                            </p:txEl>
                                          </p:spTgt>
                                        </p:tgtEl>
                                        <p:attrNameLst>
                                          <p:attrName>style.rotation</p:attrName>
                                        </p:attrNameLst>
                                      </p:cBhvr>
                                      <p:tavLst>
                                        <p:tav tm="0">
                                          <p:val>
                                            <p:fltVal val="90"/>
                                          </p:val>
                                        </p:tav>
                                        <p:tav tm="100000">
                                          <p:val>
                                            <p:fltVal val="0"/>
                                          </p:val>
                                        </p:tav>
                                      </p:tavLst>
                                    </p:anim>
                                    <p:animEffect transition="in" filter="fade">
                                      <p:cBhvr>
                                        <p:cTn id="15" dur="1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AsOne/>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rot="21408513">
            <a:off x="265129" y="156802"/>
            <a:ext cx="5650992" cy="646317"/>
          </a:xfrm>
        </p:spPr>
        <p:txBody>
          <a:bodyPr/>
          <a:lstStyle/>
          <a:p>
            <a:r>
              <a:rPr lang="uk-UA" b="1" dirty="0"/>
              <a:t>МЕТОД ФОКАЛЬНИХ ОБ'ЄКТІВ</a:t>
            </a:r>
            <a:endParaRPr lang="uk-UA" dirty="0"/>
          </a:p>
        </p:txBody>
      </p:sp>
      <p:sp>
        <p:nvSpPr>
          <p:cNvPr id="3" name="Текст 2"/>
          <p:cNvSpPr>
            <a:spLocks noGrp="1"/>
          </p:cNvSpPr>
          <p:nvPr>
            <p:ph type="body" idx="1"/>
          </p:nvPr>
        </p:nvSpPr>
        <p:spPr>
          <a:xfrm rot="21383124">
            <a:off x="85068" y="938015"/>
            <a:ext cx="5160201" cy="2486145"/>
          </a:xfrm>
        </p:spPr>
        <p:txBody>
          <a:bodyPr>
            <a:normAutofit lnSpcReduction="10000"/>
          </a:bodyPr>
          <a:lstStyle/>
          <a:p>
            <a:r>
              <a:rPr lang="uk-UA" dirty="0"/>
              <a:t>винайдений американським ученим Ч. Вайтингом. Об'єкт, який удосконалюють за допомогою цього методу, називають фокальним, оскільки його ставлять у центр уваги (фокус). Суть його ґрунтується на перенесенні ознак випадково вибраних об'єктів на фокальний об'єкт, унаслідок чого отримують незвичні поєднання, котрі дають змогу подолати психологічну інерцію.</a:t>
            </a:r>
          </a:p>
        </p:txBody>
      </p:sp>
      <p:pic>
        <p:nvPicPr>
          <p:cNvPr id="3074" name="Picture 2" descr="http://blog-pro-photo.ru/images/kreative/2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0" y="3102209"/>
            <a:ext cx="4247735" cy="3256598"/>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7936008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
                                        </p:tgtEl>
                                        <p:attrNameLst>
                                          <p:attrName>ppt_y</p:attrName>
                                        </p:attrNameLst>
                                      </p:cBhvr>
                                      <p:tavLst>
                                        <p:tav tm="0" fmla="#ppt_y+(sin(-2*pi*(1-$))*-#ppt_x+cos(-2*pi*(1-$))*(1-#ppt_y))*(1-$)">
                                          <p:val>
                                            <p:fltVal val="0"/>
                                          </p:val>
                                        </p:tav>
                                        <p:tav tm="100000">
                                          <p:val>
                                            <p:fltVal val="1"/>
                                          </p:val>
                                        </p:tav>
                                      </p:tavLst>
                                    </p:anim>
                                  </p:childTnLst>
                                </p:cTn>
                              </p:par>
                              <p:par>
                                <p:cTn id="11" presetID="15" presetClass="entr" presetSubtype="0" fill="hold" grpId="0" nodeType="with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5" dur="1000" fill="hold"/>
                                        <p:tgtEl>
                                          <p:spTgt spid="3">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6" dur="1000" fill="hold"/>
                                        <p:tgtEl>
                                          <p:spTgt spid="3">
                                            <p:txEl>
                                              <p:pRg st="0" end="0"/>
                                            </p:txEl>
                                          </p:spTgt>
                                        </p:tgtEl>
                                        <p:attrNameLst>
                                          <p:attrName>ppt_y</p:attrName>
                                        </p:attrNameLst>
                                      </p:cBhvr>
                                      <p:tavLst>
                                        <p:tav tm="0" fmla="#ppt_y+(sin(-2*pi*(1-$))*-#ppt_x+cos(-2*pi*(1-$))*(1-#ppt_y))*(1-$)">
                                          <p:val>
                                            <p:fltVal val="0"/>
                                          </p:val>
                                        </p:tav>
                                        <p:tav tm="100000">
                                          <p:val>
                                            <p:fltVal val="1"/>
                                          </p:val>
                                        </p:tav>
                                      </p:tavLst>
                                    </p:anim>
                                  </p:childTnLst>
                                </p:cTn>
                              </p:par>
                              <p:par>
                                <p:cTn id="17" presetID="35" presetClass="entr" presetSubtype="0" fill="hold" nodeType="withEffect">
                                  <p:stCondLst>
                                    <p:cond delay="0"/>
                                  </p:stCondLst>
                                  <p:childTnLst>
                                    <p:set>
                                      <p:cBhvr>
                                        <p:cTn id="18" dur="1" fill="hold">
                                          <p:stCondLst>
                                            <p:cond delay="0"/>
                                          </p:stCondLst>
                                        </p:cTn>
                                        <p:tgtEl>
                                          <p:spTgt spid="3074"/>
                                        </p:tgtEl>
                                        <p:attrNameLst>
                                          <p:attrName>style.visibility</p:attrName>
                                        </p:attrNameLst>
                                      </p:cBhvr>
                                      <p:to>
                                        <p:strVal val="visible"/>
                                      </p:to>
                                    </p:set>
                                    <p:animEffect transition="in" filter="fade">
                                      <p:cBhvr>
                                        <p:cTn id="19" dur="2000"/>
                                        <p:tgtEl>
                                          <p:spTgt spid="3074"/>
                                        </p:tgtEl>
                                      </p:cBhvr>
                                    </p:animEffect>
                                    <p:anim calcmode="lin" valueType="num">
                                      <p:cBhvr>
                                        <p:cTn id="20" dur="2000" fill="hold"/>
                                        <p:tgtEl>
                                          <p:spTgt spid="3074"/>
                                        </p:tgtEl>
                                        <p:attrNameLst>
                                          <p:attrName>style.rotation</p:attrName>
                                        </p:attrNameLst>
                                      </p:cBhvr>
                                      <p:tavLst>
                                        <p:tav tm="0">
                                          <p:val>
                                            <p:fltVal val="720"/>
                                          </p:val>
                                        </p:tav>
                                        <p:tav tm="100000">
                                          <p:val>
                                            <p:fltVal val="0"/>
                                          </p:val>
                                        </p:tav>
                                      </p:tavLst>
                                    </p:anim>
                                    <p:anim calcmode="lin" valueType="num">
                                      <p:cBhvr>
                                        <p:cTn id="21" dur="2000" fill="hold"/>
                                        <p:tgtEl>
                                          <p:spTgt spid="3074"/>
                                        </p:tgtEl>
                                        <p:attrNameLst>
                                          <p:attrName>ppt_h</p:attrName>
                                        </p:attrNameLst>
                                      </p:cBhvr>
                                      <p:tavLst>
                                        <p:tav tm="0">
                                          <p:val>
                                            <p:fltVal val="0"/>
                                          </p:val>
                                        </p:tav>
                                        <p:tav tm="100000">
                                          <p:val>
                                            <p:strVal val="#ppt_h"/>
                                          </p:val>
                                        </p:tav>
                                      </p:tavLst>
                                    </p:anim>
                                    <p:anim calcmode="lin" valueType="num">
                                      <p:cBhvr>
                                        <p:cTn id="22" dur="2000" fill="hold"/>
                                        <p:tgtEl>
                                          <p:spTgt spid="3074"/>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rot="20913759">
            <a:off x="303201" y="-55152"/>
            <a:ext cx="5650992" cy="1207509"/>
          </a:xfrm>
        </p:spPr>
        <p:txBody>
          <a:bodyPr/>
          <a:lstStyle/>
          <a:p>
            <a:r>
              <a:rPr lang="uk-UA" dirty="0" smtClean="0"/>
              <a:t>Приклад методу фокальних </a:t>
            </a:r>
            <a:r>
              <a:rPr lang="uk-UA" dirty="0"/>
              <a:t>ОБ'ЄКТІВ</a:t>
            </a:r>
          </a:p>
        </p:txBody>
      </p:sp>
      <p:pic>
        <p:nvPicPr>
          <p:cNvPr id="4098" name="Picture 2" descr="http://library.if.ua/Content/images/mark-v/56.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23928" y="2079391"/>
            <a:ext cx="4785762" cy="3888432"/>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a:extLst/>
        </p:spPr>
      </p:pic>
      <p:sp>
        <p:nvSpPr>
          <p:cNvPr id="4" name="TextBox 3"/>
          <p:cNvSpPr txBox="1"/>
          <p:nvPr/>
        </p:nvSpPr>
        <p:spPr>
          <a:xfrm rot="21375527">
            <a:off x="251519" y="1700807"/>
            <a:ext cx="3168352" cy="3293209"/>
          </a:xfrm>
          <a:prstGeom prst="rect">
            <a:avLst/>
          </a:prstGeom>
          <a:noFill/>
        </p:spPr>
        <p:txBody>
          <a:bodyPr wrap="square" rtlCol="0">
            <a:spAutoFit/>
          </a:bodyPr>
          <a:lstStyle/>
          <a:p>
            <a:r>
              <a:rPr lang="uk-UA" sz="1600" dirty="0"/>
              <a:t>Наприклад, якщо </a:t>
            </a:r>
            <a:r>
              <a:rPr lang="uk-UA" sz="1600" dirty="0" err="1"/>
              <a:t>вдосконалюваним</a:t>
            </a:r>
            <a:r>
              <a:rPr lang="uk-UA" sz="1600" dirty="0"/>
              <a:t> (фокальним) об'єктом є олівець, а випадковим — тигр, то отримаємо сполучення на зразок «смугастий олівець», «хвостатий олівець» тощо. Розглядаючи ці сполучення і розвиваючи їх, іноді вдається знайти оригінальні ідеї (наприклад, «хвостатий олівець» утілюється в олівець — ручку з гнучким тримачем (хвостом) — досить відома конструкція).</a:t>
            </a:r>
          </a:p>
        </p:txBody>
      </p:sp>
    </p:spTree>
    <p:extLst>
      <p:ext uri="{BB962C8B-B14F-4D97-AF65-F5344CB8AC3E}">
        <p14:creationId xmlns:p14="http://schemas.microsoft.com/office/powerpoint/2010/main" val="96007732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1+#ppt_w/2"/>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9" fill="hold" grpId="0" nodeType="after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0-#ppt_w/2"/>
                                          </p:val>
                                        </p:tav>
                                        <p:tav tm="100000">
                                          <p:val>
                                            <p:strVal val="#ppt_x"/>
                                          </p:val>
                                        </p:tav>
                                      </p:tavLst>
                                    </p:anim>
                                    <p:anim calcmode="lin" valueType="num">
                                      <p:cBhvr additive="base">
                                        <p:cTn id="13" dur="500" fill="hold"/>
                                        <p:tgtEl>
                                          <p:spTgt spid="4"/>
                                        </p:tgtEl>
                                        <p:attrNameLst>
                                          <p:attrName>ppt_y</p:attrName>
                                        </p:attrNameLst>
                                      </p:cBhvr>
                                      <p:tavLst>
                                        <p:tav tm="0">
                                          <p:val>
                                            <p:strVal val="0-#ppt_h/2"/>
                                          </p:val>
                                        </p:tav>
                                        <p:tav tm="100000">
                                          <p:val>
                                            <p:strVal val="#ppt_y"/>
                                          </p:val>
                                        </p:tav>
                                      </p:tavLst>
                                    </p:anim>
                                  </p:childTnLst>
                                </p:cTn>
                              </p:par>
                            </p:childTnLst>
                          </p:cTn>
                        </p:par>
                        <p:par>
                          <p:cTn id="14" fill="hold">
                            <p:stCondLst>
                              <p:cond delay="1000"/>
                            </p:stCondLst>
                            <p:childTnLst>
                              <p:par>
                                <p:cTn id="15" presetID="49" presetClass="entr" presetSubtype="0" decel="100000" fill="hold" nodeType="afterEffect">
                                  <p:stCondLst>
                                    <p:cond delay="0"/>
                                  </p:stCondLst>
                                  <p:childTnLst>
                                    <p:set>
                                      <p:cBhvr>
                                        <p:cTn id="16" dur="1" fill="hold">
                                          <p:stCondLst>
                                            <p:cond delay="0"/>
                                          </p:stCondLst>
                                        </p:cTn>
                                        <p:tgtEl>
                                          <p:spTgt spid="4098"/>
                                        </p:tgtEl>
                                        <p:attrNameLst>
                                          <p:attrName>style.visibility</p:attrName>
                                        </p:attrNameLst>
                                      </p:cBhvr>
                                      <p:to>
                                        <p:strVal val="visible"/>
                                      </p:to>
                                    </p:set>
                                    <p:anim calcmode="lin" valueType="num">
                                      <p:cBhvr>
                                        <p:cTn id="17" dur="500" fill="hold"/>
                                        <p:tgtEl>
                                          <p:spTgt spid="4098"/>
                                        </p:tgtEl>
                                        <p:attrNameLst>
                                          <p:attrName>ppt_w</p:attrName>
                                        </p:attrNameLst>
                                      </p:cBhvr>
                                      <p:tavLst>
                                        <p:tav tm="0">
                                          <p:val>
                                            <p:fltVal val="0"/>
                                          </p:val>
                                        </p:tav>
                                        <p:tav tm="100000">
                                          <p:val>
                                            <p:strVal val="#ppt_w"/>
                                          </p:val>
                                        </p:tav>
                                      </p:tavLst>
                                    </p:anim>
                                    <p:anim calcmode="lin" valueType="num">
                                      <p:cBhvr>
                                        <p:cTn id="18" dur="500" fill="hold"/>
                                        <p:tgtEl>
                                          <p:spTgt spid="4098"/>
                                        </p:tgtEl>
                                        <p:attrNameLst>
                                          <p:attrName>ppt_h</p:attrName>
                                        </p:attrNameLst>
                                      </p:cBhvr>
                                      <p:tavLst>
                                        <p:tav tm="0">
                                          <p:val>
                                            <p:fltVal val="0"/>
                                          </p:val>
                                        </p:tav>
                                        <p:tav tm="100000">
                                          <p:val>
                                            <p:strVal val="#ppt_h"/>
                                          </p:val>
                                        </p:tav>
                                      </p:tavLst>
                                    </p:anim>
                                    <p:anim calcmode="lin" valueType="num">
                                      <p:cBhvr>
                                        <p:cTn id="19" dur="500" fill="hold"/>
                                        <p:tgtEl>
                                          <p:spTgt spid="4098"/>
                                        </p:tgtEl>
                                        <p:attrNameLst>
                                          <p:attrName>style.rotation</p:attrName>
                                        </p:attrNameLst>
                                      </p:cBhvr>
                                      <p:tavLst>
                                        <p:tav tm="0">
                                          <p:val>
                                            <p:fltVal val="360"/>
                                          </p:val>
                                        </p:tav>
                                        <p:tav tm="100000">
                                          <p:val>
                                            <p:fltVal val="0"/>
                                          </p:val>
                                        </p:tav>
                                      </p:tavLst>
                                    </p:anim>
                                    <p:animEffect transition="in" filter="fade">
                                      <p:cBhvr>
                                        <p:cTn id="20" dur="500"/>
                                        <p:tgtEl>
                                          <p:spTgt spid="40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rot="21349990">
            <a:off x="52176" y="-39699"/>
            <a:ext cx="5650992" cy="1207509"/>
          </a:xfrm>
        </p:spPr>
        <p:txBody>
          <a:bodyPr/>
          <a:lstStyle/>
          <a:p>
            <a:r>
              <a:rPr lang="ru-RU" dirty="0"/>
              <a:t>Послідовність застосування М. ф. о. така:</a:t>
            </a:r>
            <a:endParaRPr lang="uk-UA" dirty="0"/>
          </a:p>
        </p:txBody>
      </p:sp>
      <p:graphicFrame>
        <p:nvGraphicFramePr>
          <p:cNvPr id="6" name="Схема 5"/>
          <p:cNvGraphicFramePr/>
          <p:nvPr>
            <p:extLst>
              <p:ext uri="{D42A27DB-BD31-4B8C-83A1-F6EECF244321}">
                <p14:modId xmlns:p14="http://schemas.microsoft.com/office/powerpoint/2010/main" val="1768025125"/>
              </p:ext>
            </p:extLst>
          </p:nvPr>
        </p:nvGraphicFramePr>
        <p:xfrm>
          <a:off x="251520" y="1412776"/>
          <a:ext cx="8712968" cy="51845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Стрелка вправо 6"/>
          <p:cNvSpPr/>
          <p:nvPr/>
        </p:nvSpPr>
        <p:spPr>
          <a:xfrm>
            <a:off x="2987824" y="2924944"/>
            <a:ext cx="288032" cy="216024"/>
          </a:xfrm>
          <a:prstGeom prst="rightArrow">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uk-UA"/>
          </a:p>
        </p:txBody>
      </p:sp>
      <p:sp>
        <p:nvSpPr>
          <p:cNvPr id="9" name="Стрелка вправо 8"/>
          <p:cNvSpPr/>
          <p:nvPr/>
        </p:nvSpPr>
        <p:spPr>
          <a:xfrm>
            <a:off x="6012160" y="4797152"/>
            <a:ext cx="288032" cy="216024"/>
          </a:xfrm>
          <a:prstGeom prst="rightArrow">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uk-UA"/>
          </a:p>
        </p:txBody>
      </p:sp>
      <p:sp>
        <p:nvSpPr>
          <p:cNvPr id="10" name="Стрелка вправо 9"/>
          <p:cNvSpPr/>
          <p:nvPr/>
        </p:nvSpPr>
        <p:spPr>
          <a:xfrm>
            <a:off x="6012160" y="2924944"/>
            <a:ext cx="288032" cy="216024"/>
          </a:xfrm>
          <a:prstGeom prst="rightArrow">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uk-UA"/>
          </a:p>
        </p:txBody>
      </p:sp>
      <p:sp>
        <p:nvSpPr>
          <p:cNvPr id="11" name="Стрелка вправо 10"/>
          <p:cNvSpPr/>
          <p:nvPr/>
        </p:nvSpPr>
        <p:spPr>
          <a:xfrm>
            <a:off x="2987824" y="4797152"/>
            <a:ext cx="288032" cy="216024"/>
          </a:xfrm>
          <a:prstGeom prst="rightArrow">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uk-UA"/>
          </a:p>
        </p:txBody>
      </p:sp>
    </p:spTree>
    <p:extLst>
      <p:ext uri="{BB962C8B-B14F-4D97-AF65-F5344CB8AC3E}">
        <p14:creationId xmlns:p14="http://schemas.microsoft.com/office/powerpoint/2010/main" val="590409312"/>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1+#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31" presetClass="entr" presetSubtype="0" fill="hold" grpId="0" nodeType="after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p:cTn id="12" dur="1000" fill="hold"/>
                                        <p:tgtEl>
                                          <p:spTgt spid="6"/>
                                        </p:tgtEl>
                                        <p:attrNameLst>
                                          <p:attrName>ppt_w</p:attrName>
                                        </p:attrNameLst>
                                      </p:cBhvr>
                                      <p:tavLst>
                                        <p:tav tm="0">
                                          <p:val>
                                            <p:fltVal val="0"/>
                                          </p:val>
                                        </p:tav>
                                        <p:tav tm="100000">
                                          <p:val>
                                            <p:strVal val="#ppt_w"/>
                                          </p:val>
                                        </p:tav>
                                      </p:tavLst>
                                    </p:anim>
                                    <p:anim calcmode="lin" valueType="num">
                                      <p:cBhvr>
                                        <p:cTn id="13" dur="1000" fill="hold"/>
                                        <p:tgtEl>
                                          <p:spTgt spid="6"/>
                                        </p:tgtEl>
                                        <p:attrNameLst>
                                          <p:attrName>ppt_h</p:attrName>
                                        </p:attrNameLst>
                                      </p:cBhvr>
                                      <p:tavLst>
                                        <p:tav tm="0">
                                          <p:val>
                                            <p:fltVal val="0"/>
                                          </p:val>
                                        </p:tav>
                                        <p:tav tm="100000">
                                          <p:val>
                                            <p:strVal val="#ppt_h"/>
                                          </p:val>
                                        </p:tav>
                                      </p:tavLst>
                                    </p:anim>
                                    <p:anim calcmode="lin" valueType="num">
                                      <p:cBhvr>
                                        <p:cTn id="14" dur="1000" fill="hold"/>
                                        <p:tgtEl>
                                          <p:spTgt spid="6"/>
                                        </p:tgtEl>
                                        <p:attrNameLst>
                                          <p:attrName>style.rotation</p:attrName>
                                        </p:attrNameLst>
                                      </p:cBhvr>
                                      <p:tavLst>
                                        <p:tav tm="0">
                                          <p:val>
                                            <p:fltVal val="90"/>
                                          </p:val>
                                        </p:tav>
                                        <p:tav tm="100000">
                                          <p:val>
                                            <p:fltVal val="0"/>
                                          </p:val>
                                        </p:tav>
                                      </p:tavLst>
                                    </p:anim>
                                    <p:animEffect transition="in" filter="fade">
                                      <p:cBhvr>
                                        <p:cTn id="15" dur="1000"/>
                                        <p:tgtEl>
                                          <p:spTgt spid="6"/>
                                        </p:tgtEl>
                                      </p:cBhvr>
                                    </p:animEffect>
                                  </p:childTnLst>
                                </p:cTn>
                              </p:par>
                            </p:childTnLst>
                          </p:cTn>
                        </p:par>
                        <p:par>
                          <p:cTn id="16" fill="hold">
                            <p:stCondLst>
                              <p:cond delay="1500"/>
                            </p:stCondLst>
                            <p:childTnLst>
                              <p:par>
                                <p:cTn id="17" presetID="26" presetClass="entr" presetSubtype="0"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ipe(down)">
                                      <p:cBhvr>
                                        <p:cTn id="19" dur="580">
                                          <p:stCondLst>
                                            <p:cond delay="0"/>
                                          </p:stCondLst>
                                        </p:cTn>
                                        <p:tgtEl>
                                          <p:spTgt spid="7"/>
                                        </p:tgtEl>
                                      </p:cBhvr>
                                    </p:animEffect>
                                    <p:anim calcmode="lin" valueType="num">
                                      <p:cBhvr>
                                        <p:cTn id="20"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21"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22"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23"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24"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25" dur="26">
                                          <p:stCondLst>
                                            <p:cond delay="650"/>
                                          </p:stCondLst>
                                        </p:cTn>
                                        <p:tgtEl>
                                          <p:spTgt spid="7"/>
                                        </p:tgtEl>
                                      </p:cBhvr>
                                      <p:to x="100000" y="60000"/>
                                    </p:animScale>
                                    <p:animScale>
                                      <p:cBhvr>
                                        <p:cTn id="26" dur="166" decel="50000">
                                          <p:stCondLst>
                                            <p:cond delay="676"/>
                                          </p:stCondLst>
                                        </p:cTn>
                                        <p:tgtEl>
                                          <p:spTgt spid="7"/>
                                        </p:tgtEl>
                                      </p:cBhvr>
                                      <p:to x="100000" y="100000"/>
                                    </p:animScale>
                                    <p:animScale>
                                      <p:cBhvr>
                                        <p:cTn id="27" dur="26">
                                          <p:stCondLst>
                                            <p:cond delay="1312"/>
                                          </p:stCondLst>
                                        </p:cTn>
                                        <p:tgtEl>
                                          <p:spTgt spid="7"/>
                                        </p:tgtEl>
                                      </p:cBhvr>
                                      <p:to x="100000" y="80000"/>
                                    </p:animScale>
                                    <p:animScale>
                                      <p:cBhvr>
                                        <p:cTn id="28" dur="166" decel="50000">
                                          <p:stCondLst>
                                            <p:cond delay="1338"/>
                                          </p:stCondLst>
                                        </p:cTn>
                                        <p:tgtEl>
                                          <p:spTgt spid="7"/>
                                        </p:tgtEl>
                                      </p:cBhvr>
                                      <p:to x="100000" y="100000"/>
                                    </p:animScale>
                                    <p:animScale>
                                      <p:cBhvr>
                                        <p:cTn id="29" dur="26">
                                          <p:stCondLst>
                                            <p:cond delay="1642"/>
                                          </p:stCondLst>
                                        </p:cTn>
                                        <p:tgtEl>
                                          <p:spTgt spid="7"/>
                                        </p:tgtEl>
                                      </p:cBhvr>
                                      <p:to x="100000" y="90000"/>
                                    </p:animScale>
                                    <p:animScale>
                                      <p:cBhvr>
                                        <p:cTn id="30" dur="166" decel="50000">
                                          <p:stCondLst>
                                            <p:cond delay="1668"/>
                                          </p:stCondLst>
                                        </p:cTn>
                                        <p:tgtEl>
                                          <p:spTgt spid="7"/>
                                        </p:tgtEl>
                                      </p:cBhvr>
                                      <p:to x="100000" y="100000"/>
                                    </p:animScale>
                                    <p:animScale>
                                      <p:cBhvr>
                                        <p:cTn id="31" dur="26">
                                          <p:stCondLst>
                                            <p:cond delay="1808"/>
                                          </p:stCondLst>
                                        </p:cTn>
                                        <p:tgtEl>
                                          <p:spTgt spid="7"/>
                                        </p:tgtEl>
                                      </p:cBhvr>
                                      <p:to x="100000" y="95000"/>
                                    </p:animScale>
                                    <p:animScale>
                                      <p:cBhvr>
                                        <p:cTn id="32" dur="166" decel="50000">
                                          <p:stCondLst>
                                            <p:cond delay="1834"/>
                                          </p:stCondLst>
                                        </p:cTn>
                                        <p:tgtEl>
                                          <p:spTgt spid="7"/>
                                        </p:tgtEl>
                                      </p:cBhvr>
                                      <p:to x="100000" y="100000"/>
                                    </p:animScale>
                                  </p:childTnLst>
                                </p:cTn>
                              </p:par>
                            </p:childTnLst>
                          </p:cTn>
                        </p:par>
                        <p:par>
                          <p:cTn id="33" fill="hold">
                            <p:stCondLst>
                              <p:cond delay="3500"/>
                            </p:stCondLst>
                            <p:childTnLst>
                              <p:par>
                                <p:cTn id="34" presetID="26" presetClass="entr" presetSubtype="0" fill="hold" grpId="0" nodeType="afterEffect">
                                  <p:stCondLst>
                                    <p:cond delay="0"/>
                                  </p:stCondLst>
                                  <p:childTnLst>
                                    <p:set>
                                      <p:cBhvr>
                                        <p:cTn id="35" dur="1" fill="hold">
                                          <p:stCondLst>
                                            <p:cond delay="0"/>
                                          </p:stCondLst>
                                        </p:cTn>
                                        <p:tgtEl>
                                          <p:spTgt spid="10"/>
                                        </p:tgtEl>
                                        <p:attrNameLst>
                                          <p:attrName>style.visibility</p:attrName>
                                        </p:attrNameLst>
                                      </p:cBhvr>
                                      <p:to>
                                        <p:strVal val="visible"/>
                                      </p:to>
                                    </p:set>
                                    <p:animEffect transition="in" filter="wipe(down)">
                                      <p:cBhvr>
                                        <p:cTn id="36" dur="580">
                                          <p:stCondLst>
                                            <p:cond delay="0"/>
                                          </p:stCondLst>
                                        </p:cTn>
                                        <p:tgtEl>
                                          <p:spTgt spid="10"/>
                                        </p:tgtEl>
                                      </p:cBhvr>
                                    </p:animEffect>
                                    <p:anim calcmode="lin" valueType="num">
                                      <p:cBhvr>
                                        <p:cTn id="37" dur="1822" tmFilter="0,0; 0.14,0.36; 0.43,0.73; 0.71,0.91; 1.0,1.0">
                                          <p:stCondLst>
                                            <p:cond delay="0"/>
                                          </p:stCondLst>
                                        </p:cTn>
                                        <p:tgtEl>
                                          <p:spTgt spid="10"/>
                                        </p:tgtEl>
                                        <p:attrNameLst>
                                          <p:attrName>ppt_x</p:attrName>
                                        </p:attrNameLst>
                                      </p:cBhvr>
                                      <p:tavLst>
                                        <p:tav tm="0">
                                          <p:val>
                                            <p:strVal val="#ppt_x-0.25"/>
                                          </p:val>
                                        </p:tav>
                                        <p:tav tm="100000">
                                          <p:val>
                                            <p:strVal val="#ppt_x"/>
                                          </p:val>
                                        </p:tav>
                                      </p:tavLst>
                                    </p:anim>
                                    <p:anim calcmode="lin" valueType="num">
                                      <p:cBhvr>
                                        <p:cTn id="38" dur="664" tmFilter="0.0,0.0; 0.25,0.07; 0.50,0.2; 0.75,0.467; 1.0,1.0">
                                          <p:stCondLst>
                                            <p:cond delay="0"/>
                                          </p:stCondLst>
                                        </p:cTn>
                                        <p:tgtEl>
                                          <p:spTgt spid="10"/>
                                        </p:tgtEl>
                                        <p:attrNameLst>
                                          <p:attrName>ppt_y</p:attrName>
                                        </p:attrNameLst>
                                      </p:cBhvr>
                                      <p:tavLst>
                                        <p:tav tm="0" fmla="#ppt_y-sin(pi*$)/3">
                                          <p:val>
                                            <p:fltVal val="0.5"/>
                                          </p:val>
                                        </p:tav>
                                        <p:tav tm="100000">
                                          <p:val>
                                            <p:fltVal val="1"/>
                                          </p:val>
                                        </p:tav>
                                      </p:tavLst>
                                    </p:anim>
                                    <p:anim calcmode="lin" valueType="num">
                                      <p:cBhvr>
                                        <p:cTn id="39" dur="664" tmFilter="0, 0; 0.125,0.2665; 0.25,0.4; 0.375,0.465; 0.5,0.5;  0.625,0.535; 0.75,0.6; 0.875,0.7335; 1,1">
                                          <p:stCondLst>
                                            <p:cond delay="664"/>
                                          </p:stCondLst>
                                        </p:cTn>
                                        <p:tgtEl>
                                          <p:spTgt spid="10"/>
                                        </p:tgtEl>
                                        <p:attrNameLst>
                                          <p:attrName>ppt_y</p:attrName>
                                        </p:attrNameLst>
                                      </p:cBhvr>
                                      <p:tavLst>
                                        <p:tav tm="0" fmla="#ppt_y-sin(pi*$)/9">
                                          <p:val>
                                            <p:fltVal val="0"/>
                                          </p:val>
                                        </p:tav>
                                        <p:tav tm="100000">
                                          <p:val>
                                            <p:fltVal val="1"/>
                                          </p:val>
                                        </p:tav>
                                      </p:tavLst>
                                    </p:anim>
                                    <p:anim calcmode="lin" valueType="num">
                                      <p:cBhvr>
                                        <p:cTn id="40" dur="332" tmFilter="0, 0; 0.125,0.2665; 0.25,0.4; 0.375,0.465; 0.5,0.5;  0.625,0.535; 0.75,0.6; 0.875,0.7335; 1,1">
                                          <p:stCondLst>
                                            <p:cond delay="1324"/>
                                          </p:stCondLst>
                                        </p:cTn>
                                        <p:tgtEl>
                                          <p:spTgt spid="10"/>
                                        </p:tgtEl>
                                        <p:attrNameLst>
                                          <p:attrName>ppt_y</p:attrName>
                                        </p:attrNameLst>
                                      </p:cBhvr>
                                      <p:tavLst>
                                        <p:tav tm="0" fmla="#ppt_y-sin(pi*$)/27">
                                          <p:val>
                                            <p:fltVal val="0"/>
                                          </p:val>
                                        </p:tav>
                                        <p:tav tm="100000">
                                          <p:val>
                                            <p:fltVal val="1"/>
                                          </p:val>
                                        </p:tav>
                                      </p:tavLst>
                                    </p:anim>
                                    <p:anim calcmode="lin" valueType="num">
                                      <p:cBhvr>
                                        <p:cTn id="41" dur="164" tmFilter="0, 0; 0.125,0.2665; 0.25,0.4; 0.375,0.465; 0.5,0.5;  0.625,0.535; 0.75,0.6; 0.875,0.7335; 1,1">
                                          <p:stCondLst>
                                            <p:cond delay="1656"/>
                                          </p:stCondLst>
                                        </p:cTn>
                                        <p:tgtEl>
                                          <p:spTgt spid="10"/>
                                        </p:tgtEl>
                                        <p:attrNameLst>
                                          <p:attrName>ppt_y</p:attrName>
                                        </p:attrNameLst>
                                      </p:cBhvr>
                                      <p:tavLst>
                                        <p:tav tm="0" fmla="#ppt_y-sin(pi*$)/81">
                                          <p:val>
                                            <p:fltVal val="0"/>
                                          </p:val>
                                        </p:tav>
                                        <p:tav tm="100000">
                                          <p:val>
                                            <p:fltVal val="1"/>
                                          </p:val>
                                        </p:tav>
                                      </p:tavLst>
                                    </p:anim>
                                    <p:animScale>
                                      <p:cBhvr>
                                        <p:cTn id="42" dur="26">
                                          <p:stCondLst>
                                            <p:cond delay="650"/>
                                          </p:stCondLst>
                                        </p:cTn>
                                        <p:tgtEl>
                                          <p:spTgt spid="10"/>
                                        </p:tgtEl>
                                      </p:cBhvr>
                                      <p:to x="100000" y="60000"/>
                                    </p:animScale>
                                    <p:animScale>
                                      <p:cBhvr>
                                        <p:cTn id="43" dur="166" decel="50000">
                                          <p:stCondLst>
                                            <p:cond delay="676"/>
                                          </p:stCondLst>
                                        </p:cTn>
                                        <p:tgtEl>
                                          <p:spTgt spid="10"/>
                                        </p:tgtEl>
                                      </p:cBhvr>
                                      <p:to x="100000" y="100000"/>
                                    </p:animScale>
                                    <p:animScale>
                                      <p:cBhvr>
                                        <p:cTn id="44" dur="26">
                                          <p:stCondLst>
                                            <p:cond delay="1312"/>
                                          </p:stCondLst>
                                        </p:cTn>
                                        <p:tgtEl>
                                          <p:spTgt spid="10"/>
                                        </p:tgtEl>
                                      </p:cBhvr>
                                      <p:to x="100000" y="80000"/>
                                    </p:animScale>
                                    <p:animScale>
                                      <p:cBhvr>
                                        <p:cTn id="45" dur="166" decel="50000">
                                          <p:stCondLst>
                                            <p:cond delay="1338"/>
                                          </p:stCondLst>
                                        </p:cTn>
                                        <p:tgtEl>
                                          <p:spTgt spid="10"/>
                                        </p:tgtEl>
                                      </p:cBhvr>
                                      <p:to x="100000" y="100000"/>
                                    </p:animScale>
                                    <p:animScale>
                                      <p:cBhvr>
                                        <p:cTn id="46" dur="26">
                                          <p:stCondLst>
                                            <p:cond delay="1642"/>
                                          </p:stCondLst>
                                        </p:cTn>
                                        <p:tgtEl>
                                          <p:spTgt spid="10"/>
                                        </p:tgtEl>
                                      </p:cBhvr>
                                      <p:to x="100000" y="90000"/>
                                    </p:animScale>
                                    <p:animScale>
                                      <p:cBhvr>
                                        <p:cTn id="47" dur="166" decel="50000">
                                          <p:stCondLst>
                                            <p:cond delay="1668"/>
                                          </p:stCondLst>
                                        </p:cTn>
                                        <p:tgtEl>
                                          <p:spTgt spid="10"/>
                                        </p:tgtEl>
                                      </p:cBhvr>
                                      <p:to x="100000" y="100000"/>
                                    </p:animScale>
                                    <p:animScale>
                                      <p:cBhvr>
                                        <p:cTn id="48" dur="26">
                                          <p:stCondLst>
                                            <p:cond delay="1808"/>
                                          </p:stCondLst>
                                        </p:cTn>
                                        <p:tgtEl>
                                          <p:spTgt spid="10"/>
                                        </p:tgtEl>
                                      </p:cBhvr>
                                      <p:to x="100000" y="95000"/>
                                    </p:animScale>
                                    <p:animScale>
                                      <p:cBhvr>
                                        <p:cTn id="49" dur="166" decel="50000">
                                          <p:stCondLst>
                                            <p:cond delay="1834"/>
                                          </p:stCondLst>
                                        </p:cTn>
                                        <p:tgtEl>
                                          <p:spTgt spid="10"/>
                                        </p:tgtEl>
                                      </p:cBhvr>
                                      <p:to x="100000" y="100000"/>
                                    </p:animScale>
                                  </p:childTnLst>
                                </p:cTn>
                              </p:par>
                            </p:childTnLst>
                          </p:cTn>
                        </p:par>
                        <p:par>
                          <p:cTn id="50" fill="hold">
                            <p:stCondLst>
                              <p:cond delay="5500"/>
                            </p:stCondLst>
                            <p:childTnLst>
                              <p:par>
                                <p:cTn id="51" presetID="26" presetClass="entr" presetSubtype="0" fill="hold" grpId="0" nodeType="afterEffect">
                                  <p:stCondLst>
                                    <p:cond delay="0"/>
                                  </p:stCondLst>
                                  <p:childTnLst>
                                    <p:set>
                                      <p:cBhvr>
                                        <p:cTn id="52" dur="1" fill="hold">
                                          <p:stCondLst>
                                            <p:cond delay="0"/>
                                          </p:stCondLst>
                                        </p:cTn>
                                        <p:tgtEl>
                                          <p:spTgt spid="11"/>
                                        </p:tgtEl>
                                        <p:attrNameLst>
                                          <p:attrName>style.visibility</p:attrName>
                                        </p:attrNameLst>
                                      </p:cBhvr>
                                      <p:to>
                                        <p:strVal val="visible"/>
                                      </p:to>
                                    </p:set>
                                    <p:animEffect transition="in" filter="wipe(down)">
                                      <p:cBhvr>
                                        <p:cTn id="53" dur="580">
                                          <p:stCondLst>
                                            <p:cond delay="0"/>
                                          </p:stCondLst>
                                        </p:cTn>
                                        <p:tgtEl>
                                          <p:spTgt spid="11"/>
                                        </p:tgtEl>
                                      </p:cBhvr>
                                    </p:animEffect>
                                    <p:anim calcmode="lin" valueType="num">
                                      <p:cBhvr>
                                        <p:cTn id="54" dur="1822" tmFilter="0,0; 0.14,0.36; 0.43,0.73; 0.71,0.91; 1.0,1.0">
                                          <p:stCondLst>
                                            <p:cond delay="0"/>
                                          </p:stCondLst>
                                        </p:cTn>
                                        <p:tgtEl>
                                          <p:spTgt spid="11"/>
                                        </p:tgtEl>
                                        <p:attrNameLst>
                                          <p:attrName>ppt_x</p:attrName>
                                        </p:attrNameLst>
                                      </p:cBhvr>
                                      <p:tavLst>
                                        <p:tav tm="0">
                                          <p:val>
                                            <p:strVal val="#ppt_x-0.25"/>
                                          </p:val>
                                        </p:tav>
                                        <p:tav tm="100000">
                                          <p:val>
                                            <p:strVal val="#ppt_x"/>
                                          </p:val>
                                        </p:tav>
                                      </p:tavLst>
                                    </p:anim>
                                    <p:anim calcmode="lin" valueType="num">
                                      <p:cBhvr>
                                        <p:cTn id="55" dur="664" tmFilter="0.0,0.0; 0.25,0.07; 0.50,0.2; 0.75,0.467; 1.0,1.0">
                                          <p:stCondLst>
                                            <p:cond delay="0"/>
                                          </p:stCondLst>
                                        </p:cTn>
                                        <p:tgtEl>
                                          <p:spTgt spid="11"/>
                                        </p:tgtEl>
                                        <p:attrNameLst>
                                          <p:attrName>ppt_y</p:attrName>
                                        </p:attrNameLst>
                                      </p:cBhvr>
                                      <p:tavLst>
                                        <p:tav tm="0" fmla="#ppt_y-sin(pi*$)/3">
                                          <p:val>
                                            <p:fltVal val="0.5"/>
                                          </p:val>
                                        </p:tav>
                                        <p:tav tm="100000">
                                          <p:val>
                                            <p:fltVal val="1"/>
                                          </p:val>
                                        </p:tav>
                                      </p:tavLst>
                                    </p:anim>
                                    <p:anim calcmode="lin" valueType="num">
                                      <p:cBhvr>
                                        <p:cTn id="56" dur="664" tmFilter="0, 0; 0.125,0.2665; 0.25,0.4; 0.375,0.465; 0.5,0.5;  0.625,0.535; 0.75,0.6; 0.875,0.7335; 1,1">
                                          <p:stCondLst>
                                            <p:cond delay="664"/>
                                          </p:stCondLst>
                                        </p:cTn>
                                        <p:tgtEl>
                                          <p:spTgt spid="11"/>
                                        </p:tgtEl>
                                        <p:attrNameLst>
                                          <p:attrName>ppt_y</p:attrName>
                                        </p:attrNameLst>
                                      </p:cBhvr>
                                      <p:tavLst>
                                        <p:tav tm="0" fmla="#ppt_y-sin(pi*$)/9">
                                          <p:val>
                                            <p:fltVal val="0"/>
                                          </p:val>
                                        </p:tav>
                                        <p:tav tm="100000">
                                          <p:val>
                                            <p:fltVal val="1"/>
                                          </p:val>
                                        </p:tav>
                                      </p:tavLst>
                                    </p:anim>
                                    <p:anim calcmode="lin" valueType="num">
                                      <p:cBhvr>
                                        <p:cTn id="57" dur="332" tmFilter="0, 0; 0.125,0.2665; 0.25,0.4; 0.375,0.465; 0.5,0.5;  0.625,0.535; 0.75,0.6; 0.875,0.7335; 1,1">
                                          <p:stCondLst>
                                            <p:cond delay="1324"/>
                                          </p:stCondLst>
                                        </p:cTn>
                                        <p:tgtEl>
                                          <p:spTgt spid="11"/>
                                        </p:tgtEl>
                                        <p:attrNameLst>
                                          <p:attrName>ppt_y</p:attrName>
                                        </p:attrNameLst>
                                      </p:cBhvr>
                                      <p:tavLst>
                                        <p:tav tm="0" fmla="#ppt_y-sin(pi*$)/27">
                                          <p:val>
                                            <p:fltVal val="0"/>
                                          </p:val>
                                        </p:tav>
                                        <p:tav tm="100000">
                                          <p:val>
                                            <p:fltVal val="1"/>
                                          </p:val>
                                        </p:tav>
                                      </p:tavLst>
                                    </p:anim>
                                    <p:anim calcmode="lin" valueType="num">
                                      <p:cBhvr>
                                        <p:cTn id="58" dur="164" tmFilter="0, 0; 0.125,0.2665; 0.25,0.4; 0.375,0.465; 0.5,0.5;  0.625,0.535; 0.75,0.6; 0.875,0.7335; 1,1">
                                          <p:stCondLst>
                                            <p:cond delay="1656"/>
                                          </p:stCondLst>
                                        </p:cTn>
                                        <p:tgtEl>
                                          <p:spTgt spid="11"/>
                                        </p:tgtEl>
                                        <p:attrNameLst>
                                          <p:attrName>ppt_y</p:attrName>
                                        </p:attrNameLst>
                                      </p:cBhvr>
                                      <p:tavLst>
                                        <p:tav tm="0" fmla="#ppt_y-sin(pi*$)/81">
                                          <p:val>
                                            <p:fltVal val="0"/>
                                          </p:val>
                                        </p:tav>
                                        <p:tav tm="100000">
                                          <p:val>
                                            <p:fltVal val="1"/>
                                          </p:val>
                                        </p:tav>
                                      </p:tavLst>
                                    </p:anim>
                                    <p:animScale>
                                      <p:cBhvr>
                                        <p:cTn id="59" dur="26">
                                          <p:stCondLst>
                                            <p:cond delay="650"/>
                                          </p:stCondLst>
                                        </p:cTn>
                                        <p:tgtEl>
                                          <p:spTgt spid="11"/>
                                        </p:tgtEl>
                                      </p:cBhvr>
                                      <p:to x="100000" y="60000"/>
                                    </p:animScale>
                                    <p:animScale>
                                      <p:cBhvr>
                                        <p:cTn id="60" dur="166" decel="50000">
                                          <p:stCondLst>
                                            <p:cond delay="676"/>
                                          </p:stCondLst>
                                        </p:cTn>
                                        <p:tgtEl>
                                          <p:spTgt spid="11"/>
                                        </p:tgtEl>
                                      </p:cBhvr>
                                      <p:to x="100000" y="100000"/>
                                    </p:animScale>
                                    <p:animScale>
                                      <p:cBhvr>
                                        <p:cTn id="61" dur="26">
                                          <p:stCondLst>
                                            <p:cond delay="1312"/>
                                          </p:stCondLst>
                                        </p:cTn>
                                        <p:tgtEl>
                                          <p:spTgt spid="11"/>
                                        </p:tgtEl>
                                      </p:cBhvr>
                                      <p:to x="100000" y="80000"/>
                                    </p:animScale>
                                    <p:animScale>
                                      <p:cBhvr>
                                        <p:cTn id="62" dur="166" decel="50000">
                                          <p:stCondLst>
                                            <p:cond delay="1338"/>
                                          </p:stCondLst>
                                        </p:cTn>
                                        <p:tgtEl>
                                          <p:spTgt spid="11"/>
                                        </p:tgtEl>
                                      </p:cBhvr>
                                      <p:to x="100000" y="100000"/>
                                    </p:animScale>
                                    <p:animScale>
                                      <p:cBhvr>
                                        <p:cTn id="63" dur="26">
                                          <p:stCondLst>
                                            <p:cond delay="1642"/>
                                          </p:stCondLst>
                                        </p:cTn>
                                        <p:tgtEl>
                                          <p:spTgt spid="11"/>
                                        </p:tgtEl>
                                      </p:cBhvr>
                                      <p:to x="100000" y="90000"/>
                                    </p:animScale>
                                    <p:animScale>
                                      <p:cBhvr>
                                        <p:cTn id="64" dur="166" decel="50000">
                                          <p:stCondLst>
                                            <p:cond delay="1668"/>
                                          </p:stCondLst>
                                        </p:cTn>
                                        <p:tgtEl>
                                          <p:spTgt spid="11"/>
                                        </p:tgtEl>
                                      </p:cBhvr>
                                      <p:to x="100000" y="100000"/>
                                    </p:animScale>
                                    <p:animScale>
                                      <p:cBhvr>
                                        <p:cTn id="65" dur="26">
                                          <p:stCondLst>
                                            <p:cond delay="1808"/>
                                          </p:stCondLst>
                                        </p:cTn>
                                        <p:tgtEl>
                                          <p:spTgt spid="11"/>
                                        </p:tgtEl>
                                      </p:cBhvr>
                                      <p:to x="100000" y="95000"/>
                                    </p:animScale>
                                    <p:animScale>
                                      <p:cBhvr>
                                        <p:cTn id="66" dur="166" decel="50000">
                                          <p:stCondLst>
                                            <p:cond delay="1834"/>
                                          </p:stCondLst>
                                        </p:cTn>
                                        <p:tgtEl>
                                          <p:spTgt spid="11"/>
                                        </p:tgtEl>
                                      </p:cBhvr>
                                      <p:to x="100000" y="100000"/>
                                    </p:animScale>
                                  </p:childTnLst>
                                </p:cTn>
                              </p:par>
                            </p:childTnLst>
                          </p:cTn>
                        </p:par>
                        <p:par>
                          <p:cTn id="67" fill="hold">
                            <p:stCondLst>
                              <p:cond delay="7500"/>
                            </p:stCondLst>
                            <p:childTnLst>
                              <p:par>
                                <p:cTn id="68" presetID="26" presetClass="entr" presetSubtype="0" fill="hold" grpId="0" nodeType="afterEffect">
                                  <p:stCondLst>
                                    <p:cond delay="0"/>
                                  </p:stCondLst>
                                  <p:childTnLst>
                                    <p:set>
                                      <p:cBhvr>
                                        <p:cTn id="69" dur="1" fill="hold">
                                          <p:stCondLst>
                                            <p:cond delay="0"/>
                                          </p:stCondLst>
                                        </p:cTn>
                                        <p:tgtEl>
                                          <p:spTgt spid="9"/>
                                        </p:tgtEl>
                                        <p:attrNameLst>
                                          <p:attrName>style.visibility</p:attrName>
                                        </p:attrNameLst>
                                      </p:cBhvr>
                                      <p:to>
                                        <p:strVal val="visible"/>
                                      </p:to>
                                    </p:set>
                                    <p:animEffect transition="in" filter="wipe(down)">
                                      <p:cBhvr>
                                        <p:cTn id="70" dur="580">
                                          <p:stCondLst>
                                            <p:cond delay="0"/>
                                          </p:stCondLst>
                                        </p:cTn>
                                        <p:tgtEl>
                                          <p:spTgt spid="9"/>
                                        </p:tgtEl>
                                      </p:cBhvr>
                                    </p:animEffect>
                                    <p:anim calcmode="lin" valueType="num">
                                      <p:cBhvr>
                                        <p:cTn id="71" dur="1822" tmFilter="0,0; 0.14,0.36; 0.43,0.73; 0.71,0.91; 1.0,1.0">
                                          <p:stCondLst>
                                            <p:cond delay="0"/>
                                          </p:stCondLst>
                                        </p:cTn>
                                        <p:tgtEl>
                                          <p:spTgt spid="9"/>
                                        </p:tgtEl>
                                        <p:attrNameLst>
                                          <p:attrName>ppt_x</p:attrName>
                                        </p:attrNameLst>
                                      </p:cBhvr>
                                      <p:tavLst>
                                        <p:tav tm="0">
                                          <p:val>
                                            <p:strVal val="#ppt_x-0.25"/>
                                          </p:val>
                                        </p:tav>
                                        <p:tav tm="100000">
                                          <p:val>
                                            <p:strVal val="#ppt_x"/>
                                          </p:val>
                                        </p:tav>
                                      </p:tavLst>
                                    </p:anim>
                                    <p:anim calcmode="lin" valueType="num">
                                      <p:cBhvr>
                                        <p:cTn id="72" dur="664" tmFilter="0.0,0.0; 0.25,0.07; 0.50,0.2; 0.75,0.467; 1.0,1.0">
                                          <p:stCondLst>
                                            <p:cond delay="0"/>
                                          </p:stCondLst>
                                        </p:cTn>
                                        <p:tgtEl>
                                          <p:spTgt spid="9"/>
                                        </p:tgtEl>
                                        <p:attrNameLst>
                                          <p:attrName>ppt_y</p:attrName>
                                        </p:attrNameLst>
                                      </p:cBhvr>
                                      <p:tavLst>
                                        <p:tav tm="0" fmla="#ppt_y-sin(pi*$)/3">
                                          <p:val>
                                            <p:fltVal val="0.5"/>
                                          </p:val>
                                        </p:tav>
                                        <p:tav tm="100000">
                                          <p:val>
                                            <p:fltVal val="1"/>
                                          </p:val>
                                        </p:tav>
                                      </p:tavLst>
                                    </p:anim>
                                    <p:anim calcmode="lin" valueType="num">
                                      <p:cBhvr>
                                        <p:cTn id="73" dur="664" tmFilter="0, 0; 0.125,0.2665; 0.25,0.4; 0.375,0.465; 0.5,0.5;  0.625,0.535; 0.75,0.6; 0.875,0.7335; 1,1">
                                          <p:stCondLst>
                                            <p:cond delay="664"/>
                                          </p:stCondLst>
                                        </p:cTn>
                                        <p:tgtEl>
                                          <p:spTgt spid="9"/>
                                        </p:tgtEl>
                                        <p:attrNameLst>
                                          <p:attrName>ppt_y</p:attrName>
                                        </p:attrNameLst>
                                      </p:cBhvr>
                                      <p:tavLst>
                                        <p:tav tm="0" fmla="#ppt_y-sin(pi*$)/9">
                                          <p:val>
                                            <p:fltVal val="0"/>
                                          </p:val>
                                        </p:tav>
                                        <p:tav tm="100000">
                                          <p:val>
                                            <p:fltVal val="1"/>
                                          </p:val>
                                        </p:tav>
                                      </p:tavLst>
                                    </p:anim>
                                    <p:anim calcmode="lin" valueType="num">
                                      <p:cBhvr>
                                        <p:cTn id="74" dur="332" tmFilter="0, 0; 0.125,0.2665; 0.25,0.4; 0.375,0.465; 0.5,0.5;  0.625,0.535; 0.75,0.6; 0.875,0.7335; 1,1">
                                          <p:stCondLst>
                                            <p:cond delay="1324"/>
                                          </p:stCondLst>
                                        </p:cTn>
                                        <p:tgtEl>
                                          <p:spTgt spid="9"/>
                                        </p:tgtEl>
                                        <p:attrNameLst>
                                          <p:attrName>ppt_y</p:attrName>
                                        </p:attrNameLst>
                                      </p:cBhvr>
                                      <p:tavLst>
                                        <p:tav tm="0" fmla="#ppt_y-sin(pi*$)/27">
                                          <p:val>
                                            <p:fltVal val="0"/>
                                          </p:val>
                                        </p:tav>
                                        <p:tav tm="100000">
                                          <p:val>
                                            <p:fltVal val="1"/>
                                          </p:val>
                                        </p:tav>
                                      </p:tavLst>
                                    </p:anim>
                                    <p:anim calcmode="lin" valueType="num">
                                      <p:cBhvr>
                                        <p:cTn id="75" dur="164" tmFilter="0, 0; 0.125,0.2665; 0.25,0.4; 0.375,0.465; 0.5,0.5;  0.625,0.535; 0.75,0.6; 0.875,0.7335; 1,1">
                                          <p:stCondLst>
                                            <p:cond delay="1656"/>
                                          </p:stCondLst>
                                        </p:cTn>
                                        <p:tgtEl>
                                          <p:spTgt spid="9"/>
                                        </p:tgtEl>
                                        <p:attrNameLst>
                                          <p:attrName>ppt_y</p:attrName>
                                        </p:attrNameLst>
                                      </p:cBhvr>
                                      <p:tavLst>
                                        <p:tav tm="0" fmla="#ppt_y-sin(pi*$)/81">
                                          <p:val>
                                            <p:fltVal val="0"/>
                                          </p:val>
                                        </p:tav>
                                        <p:tav tm="100000">
                                          <p:val>
                                            <p:fltVal val="1"/>
                                          </p:val>
                                        </p:tav>
                                      </p:tavLst>
                                    </p:anim>
                                    <p:animScale>
                                      <p:cBhvr>
                                        <p:cTn id="76" dur="26">
                                          <p:stCondLst>
                                            <p:cond delay="650"/>
                                          </p:stCondLst>
                                        </p:cTn>
                                        <p:tgtEl>
                                          <p:spTgt spid="9"/>
                                        </p:tgtEl>
                                      </p:cBhvr>
                                      <p:to x="100000" y="60000"/>
                                    </p:animScale>
                                    <p:animScale>
                                      <p:cBhvr>
                                        <p:cTn id="77" dur="166" decel="50000">
                                          <p:stCondLst>
                                            <p:cond delay="676"/>
                                          </p:stCondLst>
                                        </p:cTn>
                                        <p:tgtEl>
                                          <p:spTgt spid="9"/>
                                        </p:tgtEl>
                                      </p:cBhvr>
                                      <p:to x="100000" y="100000"/>
                                    </p:animScale>
                                    <p:animScale>
                                      <p:cBhvr>
                                        <p:cTn id="78" dur="26">
                                          <p:stCondLst>
                                            <p:cond delay="1312"/>
                                          </p:stCondLst>
                                        </p:cTn>
                                        <p:tgtEl>
                                          <p:spTgt spid="9"/>
                                        </p:tgtEl>
                                      </p:cBhvr>
                                      <p:to x="100000" y="80000"/>
                                    </p:animScale>
                                    <p:animScale>
                                      <p:cBhvr>
                                        <p:cTn id="79" dur="166" decel="50000">
                                          <p:stCondLst>
                                            <p:cond delay="1338"/>
                                          </p:stCondLst>
                                        </p:cTn>
                                        <p:tgtEl>
                                          <p:spTgt spid="9"/>
                                        </p:tgtEl>
                                      </p:cBhvr>
                                      <p:to x="100000" y="100000"/>
                                    </p:animScale>
                                    <p:animScale>
                                      <p:cBhvr>
                                        <p:cTn id="80" dur="26">
                                          <p:stCondLst>
                                            <p:cond delay="1642"/>
                                          </p:stCondLst>
                                        </p:cTn>
                                        <p:tgtEl>
                                          <p:spTgt spid="9"/>
                                        </p:tgtEl>
                                      </p:cBhvr>
                                      <p:to x="100000" y="90000"/>
                                    </p:animScale>
                                    <p:animScale>
                                      <p:cBhvr>
                                        <p:cTn id="81" dur="166" decel="50000">
                                          <p:stCondLst>
                                            <p:cond delay="1668"/>
                                          </p:stCondLst>
                                        </p:cTn>
                                        <p:tgtEl>
                                          <p:spTgt spid="9"/>
                                        </p:tgtEl>
                                      </p:cBhvr>
                                      <p:to x="100000" y="100000"/>
                                    </p:animScale>
                                    <p:animScale>
                                      <p:cBhvr>
                                        <p:cTn id="82" dur="26">
                                          <p:stCondLst>
                                            <p:cond delay="1808"/>
                                          </p:stCondLst>
                                        </p:cTn>
                                        <p:tgtEl>
                                          <p:spTgt spid="9"/>
                                        </p:tgtEl>
                                      </p:cBhvr>
                                      <p:to x="100000" y="95000"/>
                                    </p:animScale>
                                    <p:animScale>
                                      <p:cBhvr>
                                        <p:cTn id="83" dur="166" decel="50000">
                                          <p:stCondLst>
                                            <p:cond delay="1834"/>
                                          </p:stCondLst>
                                        </p:cTn>
                                        <p:tgtEl>
                                          <p:spTgt spid="9"/>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6" grpId="0">
        <p:bldAsOne/>
      </p:bldGraphic>
      <p:bldP spid="7" grpId="0" animBg="1"/>
      <p:bldP spid="9" grpId="0" animBg="1"/>
      <p:bldP spid="10" grpId="0" animBg="1"/>
      <p:bldP spid="11"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rot="21261890">
            <a:off x="317211" y="201384"/>
            <a:ext cx="4322446" cy="4484021"/>
          </a:xfrm>
        </p:spPr>
        <p:txBody>
          <a:bodyPr>
            <a:normAutofit fontScale="92500" lnSpcReduction="10000"/>
          </a:bodyPr>
          <a:lstStyle/>
          <a:p>
            <a:r>
              <a:rPr lang="uk-UA" dirty="0"/>
              <a:t>М. ф. о. більше підходить у тих випадках, коли треба модернізувати, удосконалити вже існуючий об’єкт або подати нову ідею, певний напрям у розвитку технічної думки. Цей метод не дає стовідсоткового розв’язку певної конструкторської або винахідницької задачі. Слід відзначити, що важливим є не стільки результат, тобто те, що учні зможуть удосконалити чи створити, скільки сам процес пошуку. Учитель має стежити за тим, щоб учень зрозумів, як діє цей метод. Тут важливо привчити учня до оригінального нестандартного мислення, підсилити його здібності до фантазування, які було започатковано відповідним методом.</a:t>
            </a:r>
          </a:p>
        </p:txBody>
      </p:sp>
      <p:pic>
        <p:nvPicPr>
          <p:cNvPr id="5122" name="Picture 2" descr="http://uastudent.com/wp-content/uploads/2012/03/journalist-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95982" y="2348880"/>
            <a:ext cx="4944293" cy="3456384"/>
          </a:xfrm>
          <a:prstGeom prst="rect">
            <a:avLst/>
          </a:prstGeom>
          <a:solidFill>
            <a:srgbClr val="FFFFFF">
              <a:shade val="85000"/>
            </a:srgbClr>
          </a:solidFill>
          <a:ln w="190500" cap="rnd">
            <a:solidFill>
              <a:srgbClr val="FFFFFF"/>
            </a:solidFill>
          </a:ln>
          <a:effectLst>
            <a:outerShdw blurRad="36195" dist="12700" dir="11400000" algn="tl" rotWithShape="0">
              <a:srgbClr val="000000">
                <a:alpha val="33000"/>
              </a:srgbClr>
            </a:outerShdw>
          </a:effectLst>
          <a:scene3d>
            <a:camera prst="perspectiveContrastingLeftFacing">
              <a:rot lat="540000" lon="2100000" rev="0"/>
            </a:camera>
            <a:lightRig rig="soft" dir="t"/>
          </a:scene3d>
          <a:sp3d contourW="12700" prstMaterial="matte">
            <a:bevelT w="63500" h="50800"/>
            <a:contourClr>
              <a:srgbClr val="C0C0C0"/>
            </a:contourClr>
          </a:sp3d>
          <a:extLst/>
        </p:spPr>
      </p:pic>
    </p:spTree>
    <p:extLst>
      <p:ext uri="{BB962C8B-B14F-4D97-AF65-F5344CB8AC3E}">
        <p14:creationId xmlns:p14="http://schemas.microsoft.com/office/powerpoint/2010/main" val="1517069299"/>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53" presetClass="entr" presetSubtype="16" fill="hold" nodeType="afterEffect">
                                  <p:stCondLst>
                                    <p:cond delay="0"/>
                                  </p:stCondLst>
                                  <p:childTnLst>
                                    <p:set>
                                      <p:cBhvr>
                                        <p:cTn id="12" dur="1" fill="hold">
                                          <p:stCondLst>
                                            <p:cond delay="0"/>
                                          </p:stCondLst>
                                        </p:cTn>
                                        <p:tgtEl>
                                          <p:spTgt spid="5122"/>
                                        </p:tgtEl>
                                        <p:attrNameLst>
                                          <p:attrName>style.visibility</p:attrName>
                                        </p:attrNameLst>
                                      </p:cBhvr>
                                      <p:to>
                                        <p:strVal val="visible"/>
                                      </p:to>
                                    </p:set>
                                    <p:anim calcmode="lin" valueType="num">
                                      <p:cBhvr>
                                        <p:cTn id="13" dur="500" fill="hold"/>
                                        <p:tgtEl>
                                          <p:spTgt spid="5122"/>
                                        </p:tgtEl>
                                        <p:attrNameLst>
                                          <p:attrName>ppt_w</p:attrName>
                                        </p:attrNameLst>
                                      </p:cBhvr>
                                      <p:tavLst>
                                        <p:tav tm="0">
                                          <p:val>
                                            <p:fltVal val="0"/>
                                          </p:val>
                                        </p:tav>
                                        <p:tav tm="100000">
                                          <p:val>
                                            <p:strVal val="#ppt_w"/>
                                          </p:val>
                                        </p:tav>
                                      </p:tavLst>
                                    </p:anim>
                                    <p:anim calcmode="lin" valueType="num">
                                      <p:cBhvr>
                                        <p:cTn id="14" dur="500" fill="hold"/>
                                        <p:tgtEl>
                                          <p:spTgt spid="5122"/>
                                        </p:tgtEl>
                                        <p:attrNameLst>
                                          <p:attrName>ppt_h</p:attrName>
                                        </p:attrNameLst>
                                      </p:cBhvr>
                                      <p:tavLst>
                                        <p:tav tm="0">
                                          <p:val>
                                            <p:fltVal val="0"/>
                                          </p:val>
                                        </p:tav>
                                        <p:tav tm="100000">
                                          <p:val>
                                            <p:strVal val="#ppt_h"/>
                                          </p:val>
                                        </p:tav>
                                      </p:tavLst>
                                    </p:anim>
                                    <p:animEffect transition="in" filter="fade">
                                      <p:cBhvr>
                                        <p:cTn id="15" dur="500"/>
                                        <p:tgtEl>
                                          <p:spTgt spid="51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Углы">
  <a:themeElements>
    <a:clrScheme name="Углы">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Углы">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Углы">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63</TotalTime>
  <Words>368</Words>
  <Application>Microsoft Office PowerPoint</Application>
  <PresentationFormat>Экран (4:3)</PresentationFormat>
  <Paragraphs>23</Paragraphs>
  <Slides>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7</vt:i4>
      </vt:variant>
    </vt:vector>
  </HeadingPairs>
  <TitlesOfParts>
    <vt:vector size="8" baseType="lpstr">
      <vt:lpstr>Углы</vt:lpstr>
      <vt:lpstr>Методи пошуку нових ідей і рішень </vt:lpstr>
      <vt:lpstr>Існує велика кількість методів пошуку нових ідей і рішень, які забезпечують ефективну творчу діяльність. Ці методи служать надійним та ефективним інструментом менеджменту. Знати ці методи або, принаймні, мати про них уявлення, зобов'язаний кожен менеджер.  Наведемо короткий опис, особливості та сфери застосування деяких основних методів управління: </vt:lpstr>
      <vt:lpstr>Презентация PowerPoint</vt:lpstr>
      <vt:lpstr>МЕТОД ФОКАЛЬНИХ ОБ'ЄКТІВ</vt:lpstr>
      <vt:lpstr>Приклад методу фокальних ОБ'ЄКТІВ</vt:lpstr>
      <vt:lpstr>Послідовність застосування М. ф. о. така:</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Методи пошуку нових ідей і рішень</dc:title>
  <dc:creator>Алексей</dc:creator>
  <cp:lastModifiedBy>Алексей</cp:lastModifiedBy>
  <cp:revision>8</cp:revision>
  <dcterms:created xsi:type="dcterms:W3CDTF">2013-11-14T18:42:18Z</dcterms:created>
  <dcterms:modified xsi:type="dcterms:W3CDTF">2013-11-16T10:59:15Z</dcterms:modified>
</cp:coreProperties>
</file>