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CEC58-E79F-44A9-B27B-A92FEF94ADA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01805-AC5D-424A-AC94-7D0FF190A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01805-AC5D-424A-AC94-7D0FF190A4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A9828C-A947-44FC-951A-E605E4ADC3B7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91F9A5-8EEB-449A-B58B-C5A950C266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515672" cy="1494659"/>
          </a:xfrm>
        </p:spPr>
        <p:txBody>
          <a:bodyPr>
            <a:noAutofit/>
          </a:bodyPr>
          <a:lstStyle/>
          <a:p>
            <a:r>
              <a:rPr lang="uk-UA" sz="5400" dirty="0" smtClean="0"/>
              <a:t>   </a:t>
            </a:r>
            <a:r>
              <a:rPr lang="uk-UA" sz="6000" dirty="0" smtClean="0"/>
              <a:t>Музична культура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58200" cy="9144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Музична культура античних міст Північного Причорномор’я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47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8" b="22548"/>
          <a:stretch>
            <a:fillRect/>
          </a:stretch>
        </p:blipFill>
        <p:spPr>
          <a:xfrm>
            <a:off x="539552" y="620688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Орган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27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святах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агони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. Вони </a:t>
            </a:r>
            <a:r>
              <a:rPr lang="ru-RU" dirty="0" err="1"/>
              <a:t>проводилися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полісах</a:t>
            </a:r>
            <a:r>
              <a:rPr lang="ru-RU" dirty="0"/>
              <a:t>, "</a:t>
            </a:r>
            <a:r>
              <a:rPr lang="ru-RU" dirty="0" err="1"/>
              <a:t>гімназіях</a:t>
            </a:r>
            <a:r>
              <a:rPr lang="ru-RU" dirty="0"/>
              <a:t>",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святах</a:t>
            </a:r>
            <a:r>
              <a:rPr lang="ru-RU" dirty="0"/>
              <a:t> та </a:t>
            </a:r>
            <a:r>
              <a:rPr lang="ru-RU" dirty="0" err="1"/>
              <a:t>іграх</a:t>
            </a:r>
            <a:r>
              <a:rPr lang="ru-RU" dirty="0"/>
              <a:t>. </a:t>
            </a:r>
            <a:r>
              <a:rPr lang="ru-RU" dirty="0" err="1"/>
              <a:t>Змагання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формою </a:t>
            </a:r>
            <a:r>
              <a:rPr lang="ru-RU" dirty="0" err="1"/>
              <a:t>побутування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школах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іспитів</a:t>
            </a:r>
            <a:r>
              <a:rPr lang="ru-RU" dirty="0"/>
              <a:t>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. </a:t>
            </a:r>
            <a:r>
              <a:rPr lang="ru-RU" dirty="0" err="1"/>
              <a:t>Античний</a:t>
            </a:r>
            <a:r>
              <a:rPr lang="ru-RU" dirty="0"/>
              <a:t> театр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супроводжувався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. Хор з </a:t>
            </a:r>
            <a:r>
              <a:rPr lang="ru-RU" dirty="0" err="1"/>
              <a:t>музичним</a:t>
            </a:r>
            <a:r>
              <a:rPr lang="ru-RU" dirty="0"/>
              <a:t> </a:t>
            </a:r>
            <a:r>
              <a:rPr lang="ru-RU" dirty="0" err="1"/>
              <a:t>акомпанементом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обов'язковим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, </a:t>
            </a:r>
            <a:r>
              <a:rPr lang="ru-RU" dirty="0" err="1"/>
              <a:t>комедії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сатиричної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3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51521" y="980728"/>
            <a:ext cx="4158462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Античний театр</a:t>
            </a:r>
            <a:endParaRPr lang="ru-RU" sz="3600" dirty="0"/>
          </a:p>
        </p:txBody>
      </p:sp>
      <p:pic>
        <p:nvPicPr>
          <p:cNvPr id="6146" name="Picture 2" descr="C:\Users\Администратор\Downloads\Theatre_Aspen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20" y="98072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Народне</a:t>
            </a:r>
            <a:r>
              <a:rPr lang="ru-RU" dirty="0"/>
              <a:t> </a:t>
            </a:r>
            <a:r>
              <a:rPr lang="ru-RU" dirty="0" err="1"/>
              <a:t>музично-поетичне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наших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 </a:t>
            </a:r>
            <a:r>
              <a:rPr lang="ru-RU" dirty="0" err="1"/>
              <a:t>відбивало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, </a:t>
            </a:r>
            <a:r>
              <a:rPr lang="ru-RU" dirty="0" err="1"/>
              <a:t>світогляд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первісної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слов'ян-землеробів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обожнювання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сонця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люди </a:t>
            </a:r>
            <a:r>
              <a:rPr lang="ru-RU" dirty="0" err="1"/>
              <a:t>пробували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слова, </a:t>
            </a:r>
            <a:r>
              <a:rPr lang="ru-RU" dirty="0" err="1"/>
              <a:t>співу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визначило</a:t>
            </a:r>
            <a:r>
              <a:rPr lang="ru-RU" dirty="0"/>
              <a:t> </a:t>
            </a:r>
            <a:r>
              <a:rPr lang="ru-RU" dirty="0" err="1"/>
              <a:t>магічний</a:t>
            </a:r>
            <a:r>
              <a:rPr lang="ru-RU" dirty="0"/>
              <a:t> характер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фольклорних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землеробські</a:t>
            </a:r>
            <a:r>
              <a:rPr lang="ru-RU" dirty="0"/>
              <a:t> </a:t>
            </a:r>
            <a:r>
              <a:rPr lang="ru-RU" dirty="0" err="1"/>
              <a:t>календарні</a:t>
            </a:r>
            <a:r>
              <a:rPr lang="ru-RU" dirty="0"/>
              <a:t> та </a:t>
            </a:r>
            <a:r>
              <a:rPr lang="ru-RU" dirty="0" err="1"/>
              <a:t>обрядові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0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</a:t>
            </a:r>
            <a:r>
              <a:rPr lang="uk-UA" dirty="0" err="1" smtClean="0"/>
              <a:t>Кульутра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Люди </a:t>
            </a:r>
            <a:r>
              <a:rPr lang="ru-RU" dirty="0" err="1"/>
              <a:t>архаїчного</a:t>
            </a:r>
            <a:r>
              <a:rPr lang="ru-RU" dirty="0"/>
              <a:t> і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не </a:t>
            </a:r>
            <a:r>
              <a:rPr lang="ru-RU" dirty="0" err="1"/>
              <a:t>уявляли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античний</a:t>
            </a:r>
            <a:r>
              <a:rPr lang="ru-RU" dirty="0"/>
              <a:t> театр без </a:t>
            </a:r>
            <a:r>
              <a:rPr lang="ru-RU" dirty="0" err="1"/>
              <a:t>музики</a:t>
            </a:r>
            <a:r>
              <a:rPr lang="ru-RU" dirty="0"/>
              <a:t>.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звучав хор з </a:t>
            </a:r>
            <a:r>
              <a:rPr lang="ru-RU" dirty="0" err="1"/>
              <a:t>музичним</a:t>
            </a:r>
            <a:r>
              <a:rPr lang="ru-RU" dirty="0"/>
              <a:t> </a:t>
            </a:r>
            <a:r>
              <a:rPr lang="ru-RU" dirty="0" err="1"/>
              <a:t>акомпанементом</a:t>
            </a:r>
            <a:r>
              <a:rPr lang="ru-RU" dirty="0"/>
              <a:t>. </a:t>
            </a:r>
            <a:r>
              <a:rPr lang="ru-RU" dirty="0" err="1"/>
              <a:t>Любов</a:t>
            </a:r>
            <a:r>
              <a:rPr lang="ru-RU" dirty="0"/>
              <a:t> до театру </a:t>
            </a:r>
            <a:r>
              <a:rPr lang="ru-RU" dirty="0" err="1"/>
              <a:t>підтверджують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теракотові</a:t>
            </a:r>
            <a:r>
              <a:rPr lang="ru-RU" dirty="0"/>
              <a:t> </a:t>
            </a:r>
            <a:r>
              <a:rPr lang="ru-RU" dirty="0" err="1"/>
              <a:t>статуетки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і </a:t>
            </a:r>
            <a:r>
              <a:rPr lang="ru-RU" dirty="0" err="1"/>
              <a:t>театральні</a:t>
            </a:r>
            <a:r>
              <a:rPr lang="ru-RU" dirty="0"/>
              <a:t> маски, </a:t>
            </a:r>
            <a:r>
              <a:rPr lang="ru-RU" dirty="0" err="1"/>
              <a:t>знайдені</a:t>
            </a:r>
            <a:r>
              <a:rPr lang="ru-RU" dirty="0"/>
              <a:t> в </a:t>
            </a:r>
            <a:r>
              <a:rPr lang="ru-RU" dirty="0" err="1"/>
              <a:t>Ольвії</a:t>
            </a:r>
            <a:r>
              <a:rPr lang="ru-RU" dirty="0"/>
              <a:t>, </a:t>
            </a:r>
            <a:r>
              <a:rPr lang="ru-RU" dirty="0" err="1"/>
              <a:t>Херсонесі</a:t>
            </a:r>
            <a:r>
              <a:rPr lang="ru-RU" dirty="0"/>
              <a:t>, </a:t>
            </a:r>
            <a:r>
              <a:rPr lang="ru-RU" dirty="0" err="1"/>
              <a:t>Боспорі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свідченням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, а й для </a:t>
            </a:r>
            <a:r>
              <a:rPr lang="ru-RU" dirty="0" err="1"/>
              <a:t>концертів</a:t>
            </a:r>
            <a:r>
              <a:rPr lang="ru-RU" dirty="0"/>
              <a:t>. </a:t>
            </a:r>
            <a:r>
              <a:rPr lang="ru-RU" dirty="0" err="1"/>
              <a:t>Херсонеські</a:t>
            </a:r>
            <a:r>
              <a:rPr lang="ru-RU" dirty="0"/>
              <a:t>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та </a:t>
            </a:r>
            <a:r>
              <a:rPr lang="ru-RU" dirty="0" err="1"/>
              <a:t>хорів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в </a:t>
            </a:r>
            <a:r>
              <a:rPr lang="ru-RU" dirty="0" err="1"/>
              <a:t>театрі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використовувався</a:t>
            </a:r>
            <a:r>
              <a:rPr lang="ru-RU" dirty="0"/>
              <a:t> для </a:t>
            </a:r>
            <a:r>
              <a:rPr lang="ru-RU" dirty="0" err="1"/>
              <a:t>гладіаторських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гладіаторів</a:t>
            </a:r>
            <a:r>
              <a:rPr lang="ru-RU" dirty="0"/>
              <a:t> на </a:t>
            </a:r>
            <a:r>
              <a:rPr lang="ru-RU" dirty="0" err="1"/>
              <a:t>фресці</a:t>
            </a:r>
            <a:r>
              <a:rPr lang="ru-RU" dirty="0"/>
              <a:t> </a:t>
            </a:r>
            <a:r>
              <a:rPr lang="ru-RU" dirty="0" err="1"/>
              <a:t>панікапейського</a:t>
            </a:r>
            <a:r>
              <a:rPr lang="ru-RU" dirty="0"/>
              <a:t> склепу в </a:t>
            </a:r>
            <a:r>
              <a:rPr lang="ru-RU" dirty="0" err="1"/>
              <a:t>Херсонесі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686800" cy="841248"/>
          </a:xfrm>
        </p:spPr>
        <p:txBody>
          <a:bodyPr>
            <a:noAutofit/>
          </a:bodyPr>
          <a:lstStyle/>
          <a:p>
            <a:r>
              <a:rPr lang="uk-UA" sz="8000" dirty="0" smtClean="0"/>
              <a:t> ДЯКУЮ 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28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4525963"/>
          </a:xfrm>
        </p:spPr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початок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античної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У </a:t>
            </a:r>
            <a:r>
              <a:rPr lang="ru-RU" dirty="0" err="1"/>
              <a:t>античних</a:t>
            </a:r>
            <a:r>
              <a:rPr lang="ru-RU" dirty="0"/>
              <a:t> державах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Причорномор'я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населяли </a:t>
            </a:r>
            <a:r>
              <a:rPr lang="ru-RU" dirty="0" smtClean="0"/>
              <a:t>греки,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відігравала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повсякденному</a:t>
            </a:r>
            <a:r>
              <a:rPr lang="ru-RU" dirty="0"/>
              <a:t>, </a:t>
            </a:r>
            <a:r>
              <a:rPr lang="ru-RU" dirty="0" err="1"/>
              <a:t>святковому</a:t>
            </a:r>
            <a:r>
              <a:rPr lang="ru-RU" dirty="0"/>
              <a:t> та </a:t>
            </a:r>
            <a:r>
              <a:rPr lang="ru-RU" dirty="0" err="1"/>
              <a:t>релігійному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Администратор\Downloads\g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21088"/>
            <a:ext cx="4286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Вона </a:t>
            </a:r>
            <a:r>
              <a:rPr lang="ru-RU" dirty="0" err="1"/>
              <a:t>залишалася</a:t>
            </a:r>
            <a:r>
              <a:rPr lang="ru-RU" dirty="0"/>
              <a:t> з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перших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і до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подиху</a:t>
            </a:r>
            <a:r>
              <a:rPr lang="ru-RU" dirty="0"/>
              <a:t>. Проводи до </a:t>
            </a:r>
            <a:r>
              <a:rPr lang="ru-RU" dirty="0" err="1"/>
              <a:t>могили</a:t>
            </a:r>
            <a:r>
              <a:rPr lang="ru-RU" dirty="0"/>
              <a:t> </a:t>
            </a:r>
            <a:r>
              <a:rPr lang="ru-RU" dirty="0" err="1"/>
              <a:t>супроводжувалися</a:t>
            </a:r>
            <a:r>
              <a:rPr lang="ru-RU" dirty="0"/>
              <a:t> </a:t>
            </a:r>
            <a:r>
              <a:rPr lang="ru-RU" dirty="0" err="1"/>
              <a:t>жалобними</a:t>
            </a:r>
            <a:r>
              <a:rPr lang="ru-RU" dirty="0"/>
              <a:t> звуками </a:t>
            </a:r>
            <a:r>
              <a:rPr lang="ru-RU" dirty="0" err="1"/>
              <a:t>аулосів</a:t>
            </a:r>
            <a:r>
              <a:rPr lang="ru-RU" dirty="0"/>
              <a:t> (флейт). На </a:t>
            </a:r>
            <a:r>
              <a:rPr lang="ru-RU" dirty="0" err="1"/>
              <a:t>аулосі</a:t>
            </a:r>
            <a:r>
              <a:rPr lang="ru-RU" dirty="0"/>
              <a:t> та </a:t>
            </a:r>
            <a:r>
              <a:rPr lang="ru-RU" dirty="0" err="1"/>
              <a:t>лірі</a:t>
            </a:r>
            <a:r>
              <a:rPr lang="ru-RU" dirty="0"/>
              <a:t> греки </a:t>
            </a:r>
            <a:r>
              <a:rPr lang="ru-RU" dirty="0" err="1"/>
              <a:t>навчалися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релігійних</a:t>
            </a:r>
            <a:r>
              <a:rPr lang="ru-RU" dirty="0"/>
              <a:t> свят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сольний</a:t>
            </a:r>
            <a:r>
              <a:rPr lang="ru-RU" dirty="0"/>
              <a:t> і </a:t>
            </a:r>
            <a:r>
              <a:rPr lang="ru-RU" dirty="0" err="1"/>
              <a:t>хоровий</a:t>
            </a:r>
            <a:r>
              <a:rPr lang="ru-RU" dirty="0"/>
              <a:t> </a:t>
            </a:r>
            <a:r>
              <a:rPr lang="ru-RU" dirty="0" err="1"/>
              <a:t>спів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акомпанемент</a:t>
            </a:r>
            <a:r>
              <a:rPr lang="ru-RU" dirty="0"/>
              <a:t> </a:t>
            </a:r>
            <a:r>
              <a:rPr lang="ru-RU" dirty="0" err="1"/>
              <a:t>струнних</a:t>
            </a:r>
            <a:r>
              <a:rPr lang="ru-RU" dirty="0"/>
              <a:t> та </a:t>
            </a:r>
            <a:r>
              <a:rPr lang="ru-RU" dirty="0" err="1"/>
              <a:t>духових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.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співали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весіллях</a:t>
            </a:r>
            <a:r>
              <a:rPr lang="ru-RU" dirty="0"/>
              <a:t> та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колиски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за </a:t>
            </a:r>
            <a:r>
              <a:rPr lang="ru-RU" dirty="0" err="1"/>
              <a:t>прядінням</a:t>
            </a:r>
            <a:r>
              <a:rPr lang="ru-RU" dirty="0"/>
              <a:t> та </a:t>
            </a:r>
            <a:r>
              <a:rPr lang="ru-RU" dirty="0" err="1"/>
              <a:t>ткацтвом</a:t>
            </a:r>
            <a:r>
              <a:rPr lang="ru-RU" dirty="0"/>
              <a:t>. У </a:t>
            </a:r>
            <a:r>
              <a:rPr lang="ru-RU" dirty="0" err="1"/>
              <a:t>колі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вина пили у </a:t>
            </a:r>
            <a:r>
              <a:rPr lang="ru-RU" dirty="0" err="1"/>
              <a:t>супроводі</a:t>
            </a:r>
            <a:r>
              <a:rPr lang="ru-RU" dirty="0"/>
              <a:t> </a:t>
            </a:r>
            <a:r>
              <a:rPr lang="ru-RU" dirty="0" err="1"/>
              <a:t>гімнів</a:t>
            </a:r>
            <a:r>
              <a:rPr lang="ru-RU" dirty="0"/>
              <a:t> богам та </a:t>
            </a:r>
            <a:r>
              <a:rPr lang="ru-RU" dirty="0" err="1"/>
              <a:t>застольних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. На </a:t>
            </a:r>
            <a:r>
              <a:rPr lang="ru-RU" dirty="0" err="1"/>
              <a:t>домашні</a:t>
            </a:r>
            <a:r>
              <a:rPr lang="ru-RU" dirty="0"/>
              <a:t> свята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запрошували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музик</a:t>
            </a:r>
            <a:r>
              <a:rPr lang="ru-RU" dirty="0"/>
              <a:t> - </a:t>
            </a:r>
            <a:r>
              <a:rPr lang="ru-RU" dirty="0" err="1"/>
              <a:t>виконавців</a:t>
            </a:r>
            <a:r>
              <a:rPr lang="ru-RU" dirty="0"/>
              <a:t> на </a:t>
            </a:r>
            <a:r>
              <a:rPr lang="ru-RU" dirty="0" err="1"/>
              <a:t>аулосі</a:t>
            </a:r>
            <a:r>
              <a:rPr lang="ru-RU" dirty="0"/>
              <a:t>. </a:t>
            </a:r>
            <a:r>
              <a:rPr lang="ru-RU" dirty="0" err="1"/>
              <a:t>Найдавніше</a:t>
            </a:r>
            <a:r>
              <a:rPr lang="ru-RU" dirty="0"/>
              <a:t> </a:t>
            </a:r>
            <a:r>
              <a:rPr lang="ru-RU" dirty="0" err="1"/>
              <a:t>свідоцтво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- </a:t>
            </a:r>
            <a:r>
              <a:rPr lang="ru-RU" dirty="0" err="1"/>
              <a:t>босфорський</a:t>
            </a:r>
            <a:r>
              <a:rPr lang="ru-RU" dirty="0"/>
              <a:t> </a:t>
            </a:r>
            <a:r>
              <a:rPr lang="ru-RU" dirty="0" err="1"/>
              <a:t>надгробок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 з </a:t>
            </a:r>
            <a:r>
              <a:rPr lang="ru-RU" dirty="0" err="1"/>
              <a:t>ім'ям</a:t>
            </a:r>
            <a:r>
              <a:rPr lang="ru-RU" dirty="0"/>
              <a:t> </a:t>
            </a:r>
            <a:r>
              <a:rPr lang="ru-RU" dirty="0" err="1"/>
              <a:t>Пасафілікати</a:t>
            </a:r>
            <a:r>
              <a:rPr lang="ru-RU" dirty="0"/>
              <a:t>, яка </a:t>
            </a:r>
            <a:r>
              <a:rPr lang="ru-RU" dirty="0" err="1"/>
              <a:t>грала</a:t>
            </a:r>
            <a:r>
              <a:rPr lang="ru-RU" dirty="0"/>
              <a:t> на </a:t>
            </a:r>
            <a:r>
              <a:rPr lang="ru-RU" dirty="0" err="1"/>
              <a:t>аулосі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8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Поети</a:t>
            </a:r>
            <a:r>
              <a:rPr lang="ru-RU" dirty="0"/>
              <a:t> VII-V ст. до </a:t>
            </a:r>
            <a:r>
              <a:rPr lang="ru-RU" dirty="0" err="1"/>
              <a:t>н.е</a:t>
            </a:r>
            <a:r>
              <a:rPr lang="ru-RU" dirty="0"/>
              <a:t>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авторами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. </a:t>
            </a:r>
            <a:r>
              <a:rPr lang="ru-RU" dirty="0" err="1"/>
              <a:t>Лірику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акомпанемент</a:t>
            </a:r>
            <a:r>
              <a:rPr lang="ru-RU" dirty="0"/>
              <a:t> струнного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ліри</a:t>
            </a:r>
            <a:r>
              <a:rPr lang="ru-RU" dirty="0"/>
              <a:t>. </a:t>
            </a:r>
            <a:r>
              <a:rPr lang="ru-RU" dirty="0" err="1"/>
              <a:t>Ліру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мала </a:t>
            </a:r>
            <a:r>
              <a:rPr lang="ru-RU" dirty="0" err="1"/>
              <a:t>сім</a:t>
            </a:r>
            <a:r>
              <a:rPr lang="ru-RU" dirty="0"/>
              <a:t> струн, </a:t>
            </a:r>
            <a:r>
              <a:rPr lang="ru-RU" dirty="0" err="1"/>
              <a:t>виготовляли</a:t>
            </a:r>
            <a:r>
              <a:rPr lang="ru-RU" dirty="0"/>
              <a:t> з жил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Античні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повідомляють</a:t>
            </a:r>
            <a:r>
              <a:rPr lang="ru-RU" dirty="0"/>
              <a:t> про </a:t>
            </a:r>
            <a:r>
              <a:rPr lang="ru-RU" dirty="0" err="1"/>
              <a:t>виступи</a:t>
            </a:r>
            <a:r>
              <a:rPr lang="ru-RU" dirty="0"/>
              <a:t> на </a:t>
            </a:r>
            <a:r>
              <a:rPr lang="ru-RU" dirty="0" err="1"/>
              <a:t>Босфорі</a:t>
            </a:r>
            <a:r>
              <a:rPr lang="ru-RU" dirty="0"/>
              <a:t> у </a:t>
            </a:r>
            <a:r>
              <a:rPr lang="en-US" dirty="0"/>
              <a:t>IV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 </a:t>
            </a:r>
            <a:r>
              <a:rPr lang="ru-RU" dirty="0" err="1"/>
              <a:t>відомих</a:t>
            </a:r>
            <a:r>
              <a:rPr lang="ru-RU" dirty="0"/>
              <a:t> в </a:t>
            </a:r>
            <a:r>
              <a:rPr lang="ru-RU" dirty="0" err="1"/>
              <a:t>Елладі</a:t>
            </a:r>
            <a:r>
              <a:rPr lang="ru-RU" dirty="0"/>
              <a:t> </a:t>
            </a:r>
            <a:r>
              <a:rPr lang="ru-RU" dirty="0" err="1"/>
              <a:t>співаків</a:t>
            </a:r>
            <a:r>
              <a:rPr lang="ru-RU" dirty="0"/>
              <a:t> </a:t>
            </a:r>
            <a:r>
              <a:rPr lang="ru-RU" dirty="0" err="1"/>
              <a:t>Арістоніка</a:t>
            </a:r>
            <a:r>
              <a:rPr lang="ru-RU" dirty="0"/>
              <a:t> та </a:t>
            </a:r>
            <a:r>
              <a:rPr lang="ru-RU" dirty="0" err="1"/>
              <a:t>Стратоніка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акомпанували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</a:t>
            </a:r>
            <a:r>
              <a:rPr lang="ru-RU" dirty="0" err="1"/>
              <a:t>кіфарі</a:t>
            </a:r>
            <a:r>
              <a:rPr lang="ru-RU" dirty="0"/>
              <a:t> - струнному щипковому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інструменті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струн на </a:t>
            </a:r>
            <a:r>
              <a:rPr lang="ru-RU" dirty="0" err="1"/>
              <a:t>кіфарі</a:t>
            </a:r>
            <a:r>
              <a:rPr lang="ru-RU" dirty="0"/>
              <a:t> </a:t>
            </a:r>
            <a:r>
              <a:rPr lang="ru-RU" dirty="0" err="1"/>
              <a:t>варіювалася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</a:t>
            </a:r>
            <a:r>
              <a:rPr lang="ru-RU" dirty="0" err="1"/>
              <a:t>дванадцяти</a:t>
            </a:r>
            <a:r>
              <a:rPr lang="ru-RU" dirty="0"/>
              <a:t>. </a:t>
            </a:r>
            <a:r>
              <a:rPr lang="ru-RU" dirty="0" err="1"/>
              <a:t>Рідше</a:t>
            </a:r>
            <a:r>
              <a:rPr lang="ru-RU" dirty="0"/>
              <a:t> за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грали</a:t>
            </a:r>
            <a:r>
              <a:rPr lang="ru-RU" dirty="0"/>
              <a:t> на </a:t>
            </a:r>
            <a:r>
              <a:rPr lang="ru-RU" dirty="0" err="1"/>
              <a:t>арфі</a:t>
            </a:r>
            <a:r>
              <a:rPr lang="ru-RU" dirty="0"/>
              <a:t> і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92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pic>
        <p:nvPicPr>
          <p:cNvPr id="4098" name="Picture 2" descr="C:\Users\Администратор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8555"/>
            <a:ext cx="24482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ownloads\har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4539"/>
            <a:ext cx="20105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1248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Арфа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73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 </a:t>
            </a:r>
            <a:endParaRPr lang="ru-RU" dirty="0"/>
          </a:p>
        </p:txBody>
      </p:sp>
      <p:pic>
        <p:nvPicPr>
          <p:cNvPr id="2050" name="Picture 2" descr="C:\Users\Администратор\Downloads\pic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9" y="1772816"/>
            <a:ext cx="15841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65313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Ліра</a:t>
            </a:r>
            <a:endParaRPr lang="ru-RU" sz="3600" dirty="0"/>
          </a:p>
        </p:txBody>
      </p:sp>
      <p:pic>
        <p:nvPicPr>
          <p:cNvPr id="2051" name="Picture 3" descr="C:\Users\Администратор\Downloads\pic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12" y="1790863"/>
            <a:ext cx="18021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Музична Культура</a:t>
            </a:r>
            <a:endParaRPr lang="ru-RU" dirty="0"/>
          </a:p>
        </p:txBody>
      </p:sp>
      <p:pic>
        <p:nvPicPr>
          <p:cNvPr id="3074" name="Picture 2" descr="C:\Users\Администратор\Downloads\200px-Citharoedus-b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1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ownloads\56508218_126868144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59104"/>
            <a:ext cx="3332088" cy="38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65212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Кіфара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43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>
          <a:xfrm>
            <a:off x="323528" y="620688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5867400" cy="768350"/>
          </a:xfrm>
        </p:spPr>
        <p:txBody>
          <a:bodyPr>
            <a:noAutofit/>
          </a:bodyPr>
          <a:lstStyle/>
          <a:p>
            <a:r>
              <a:rPr lang="uk-UA" sz="3600" dirty="0" err="1" smtClean="0"/>
              <a:t>Аулоса</a:t>
            </a:r>
            <a:endParaRPr lang="uk-UA" sz="3600" dirty="0" smtClean="0"/>
          </a:p>
          <a:p>
            <a:r>
              <a:rPr lang="uk-UA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9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r="4920"/>
          <a:stretch>
            <a:fillRect/>
          </a:stretch>
        </p:blipFill>
        <p:spPr>
          <a:xfrm>
            <a:off x="107504" y="764704"/>
            <a:ext cx="4059451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/>
              <a:t>Сіринг</a:t>
            </a:r>
            <a:r>
              <a:rPr lang="uk-UA" sz="3200" dirty="0" smtClean="0"/>
              <a:t> (флейта)</a:t>
            </a:r>
            <a:endParaRPr lang="ru-RU" sz="3200" dirty="0"/>
          </a:p>
        </p:txBody>
      </p:sp>
      <p:pic>
        <p:nvPicPr>
          <p:cNvPr id="5122" name="Picture 2" descr="C:\Users\Администратор\Downloads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18" y="822023"/>
            <a:ext cx="2821674" cy="37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510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Музична культура</vt:lpstr>
      <vt:lpstr>Музична Культура </vt:lpstr>
      <vt:lpstr>Музична Культура</vt:lpstr>
      <vt:lpstr>Музична Культура</vt:lpstr>
      <vt:lpstr>Музична Культура</vt:lpstr>
      <vt:lpstr>Музична Культура </vt:lpstr>
      <vt:lpstr>Музична Культура</vt:lpstr>
      <vt:lpstr> </vt:lpstr>
      <vt:lpstr>Презентация PowerPoint</vt:lpstr>
      <vt:lpstr>Презентация PowerPoint</vt:lpstr>
      <vt:lpstr>Музична Культура</vt:lpstr>
      <vt:lpstr>Презентация PowerPoint</vt:lpstr>
      <vt:lpstr>Музична Культура</vt:lpstr>
      <vt:lpstr>Музична Кульутра</vt:lpstr>
      <vt:lpstr> ДЯКУЮ ЗА УВАГУ!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</dc:title>
  <dc:creator>XTreme.ws</dc:creator>
  <cp:lastModifiedBy>XTreme.ws</cp:lastModifiedBy>
  <cp:revision>5</cp:revision>
  <dcterms:created xsi:type="dcterms:W3CDTF">2014-12-04T20:50:38Z</dcterms:created>
  <dcterms:modified xsi:type="dcterms:W3CDTF">2014-12-04T21:39:33Z</dcterms:modified>
</cp:coreProperties>
</file>