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notebook\Desktop\&#1058;.&#1042;\&#1030;&#1053;&#1060;&#1054;&#1056;&#1052;&#1040;&#1058;&#1048;&#1050;&#1040;!!!!\&#1051;&#1102;&#1076;&#1072;&#1089;&#1110;&#1082;\The%20Beatles%20-%20Girl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0" b="1" i="1" dirty="0" smtClean="0"/>
              <a:t>The Beatles</a:t>
            </a:r>
            <a:r>
              <a:rPr lang="ru-RU" i="1" dirty="0" smtClean="0"/>
              <a:t> </a:t>
            </a:r>
            <a:endParaRPr lang="ru-RU" i="1" dirty="0"/>
          </a:p>
        </p:txBody>
      </p:sp>
      <p:pic>
        <p:nvPicPr>
          <p:cNvPr id="6" name="Содержимое 5" descr="foto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5803027" cy="36268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236297" y="4365105"/>
            <a:ext cx="1907704" cy="2492896"/>
          </a:xfrm>
        </p:spPr>
        <p:txBody>
          <a:bodyPr/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учениця 10-Б класу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Біба Л. В.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Перевірила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вчитель інформатики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Галасюк А.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endParaRPr lang="ru-RU" dirty="0"/>
          </a:p>
        </p:txBody>
      </p:sp>
      <p:pic>
        <p:nvPicPr>
          <p:cNvPr id="7" name="The Beatles - Gir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Висновок</a:t>
            </a:r>
            <a:endParaRPr lang="ru-RU" sz="4400" i="1" dirty="0"/>
          </a:p>
        </p:txBody>
      </p:sp>
      <p:pic>
        <p:nvPicPr>
          <p:cNvPr id="5" name="Содержимое 4" descr="thebeatlesearly6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3" y="2564904"/>
            <a:ext cx="4153725" cy="30963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610744" cy="43924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uk-UA" sz="1600" dirty="0" smtClean="0"/>
              <a:t>Не вірю, що коли-небудь з'являться другі «The Beatles», які підірвуть світ. Їх можна або дуже любити,  або дуже ненавидіти, їх творчість існує самостійно, як окрема матерія, окремий вимір. Не я одна так вважаю: такої ж думки притримуються мільйони людей у світі. Billboard називає «The Beatles» найкращою групою уже впродовж 35 років! Минуло понад чверть століття після розпаду цієї великої групи. У впродовж усіх сімдесятих періодично проносились чутки возз'єднання «The Beatles», і щоразу хтось із " чудової четвірки " рішуче спростовував їх. 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b="1" i="1" dirty="0" smtClean="0"/>
              <a:t>Зміст</a:t>
            </a:r>
            <a:endParaRPr lang="ru-RU" sz="44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3096344" cy="35283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Історія створення.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Зміна складу.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Перші досягнення.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Початок бітломанії.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Учасники.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Дискографія.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Останні роки і розпад.</a:t>
            </a:r>
          </a:p>
          <a:p>
            <a:endParaRPr lang="ru-RU" dirty="0"/>
          </a:p>
        </p:txBody>
      </p:sp>
      <p:pic>
        <p:nvPicPr>
          <p:cNvPr id="8" name="Содержимое 7" descr="beatl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4889376" cy="3238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Історія</a:t>
            </a:r>
            <a:r>
              <a:rPr lang="uk-UA" sz="4400" dirty="0" smtClean="0"/>
              <a:t> </a:t>
            </a:r>
            <a:r>
              <a:rPr lang="uk-UA" sz="4400" i="1" dirty="0" smtClean="0"/>
              <a:t>створення</a:t>
            </a:r>
            <a:endParaRPr lang="ru-RU" sz="4400" i="1" dirty="0"/>
          </a:p>
        </p:txBody>
      </p:sp>
      <p:pic>
        <p:nvPicPr>
          <p:cNvPr id="5" name="Содержимое 4" descr="the-beatles-on-air-live-at-the-bbc-volum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5413" y="2276872"/>
            <a:ext cx="4518587" cy="37772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4032448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The Beatles  -  британський біт-рок-гурт, створений 1960 року в Ліверпулі, Англія. Найбільш знаменитий та популярний музичний гурт за всю історію людства.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Весною 1957 16-річний Джон Леннон, під впливом популярного тоді музичного напрямку скіфл, заснував гурт The Quarrymen, до якого увійшли його однокласники. Колектив був аматорським — жоден із його учасників не мав музичної освіти й не грав на жодному інструменті до пуття. Сусід і найкращий друг Леннона, Айвен Воен, учився в одній школі з Полом Маккартні та приятелював з ним. За його запрошенням, Маккартні, прийшов на концерт групи. Він познайомився з Ленноном та іншими учасниками гурту і через кілька днів був запрошений до гурту. Хлопці добре спрацювались і вже скоро почали писати власні пісні.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4400" i="1" dirty="0" smtClean="0"/>
              <a:t>Історія створення</a:t>
            </a:r>
            <a:endParaRPr lang="ru-RU" sz="44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682752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 лютого 1958 друг Маккартні, Джордж Харрісон, відвідав концерт The Quarrymen у «Вілсон Холл», Маккартні запропонував взяти його до гурту, але Леннон був проти, тому що вважав його занадто юним. Проте після прослуховування, яке Пол влаштував для нього в березні 1958, Харрісон був прийнятий як соло-гітарист, тому що грав на гітарі «краще за них усіх».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 репертуару групи входили не тільки американські хіти, але й власні пісні Леннона й Маккартні. Сучасна назва гурту — The Beatles — з'явилася у квітні 1960. За спогадами учасників групи, назву Beatles було вигадано Саткліфом як сполучення слів beetles та beat'.</a:t>
            </a:r>
          </a:p>
          <a:p>
            <a:endParaRPr lang="ru-RU" dirty="0"/>
          </a:p>
        </p:txBody>
      </p:sp>
      <p:pic>
        <p:nvPicPr>
          <p:cNvPr id="7" name="Содержимое 6" descr="beatles4s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391670" cy="39885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Зміна складу </a:t>
            </a:r>
            <a:endParaRPr lang="ru-RU" sz="4400" i="1" dirty="0"/>
          </a:p>
        </p:txBody>
      </p:sp>
      <p:pic>
        <p:nvPicPr>
          <p:cNvPr id="5" name="Содержимое 4" descr="beatles-yellow-subma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925789" cy="48578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4042792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uk-UA" sz="1800" dirty="0" smtClean="0"/>
              <a:t> </a:t>
            </a:r>
            <a:r>
              <a:rPr lang="ru-RU" sz="1800" dirty="0" smtClean="0"/>
              <a:t>Леннон, Харрісон і Маккартні були єдиними незмінними учасниками. Після того, як гурт покинув Колін Гентон, постійного барабанщика у них не було. У січні 1960 до гурту долучився товариш Леннона  — Стюарт Саткліфф.</a:t>
            </a:r>
          </a:p>
          <a:p>
            <a:r>
              <a:rPr lang="ru-RU" sz="1800" dirty="0" smtClean="0"/>
              <a:t>З серпня 1960 за ударними інструментами виступав Піт Бест. У такому складі The Beatles зробили перші свої чотири поїздки в Гамбург з репертуаром, який складався в основному з творів Чака Беррі, Літл Річарда, Карла Перкінса і Бадді Холлі.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Перші досягнення</a:t>
            </a:r>
            <a:endParaRPr lang="ru-RU" sz="4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4330824" cy="4464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 smtClean="0"/>
              <a:t>У квітні 1961 група повторно виступає в Гамбурзі з новими зачісками, відтоді відомими як «класичні бітловські». Наприкінці 1961 на один із концертів The Beatles завітав Браян Епстайн</a:t>
            </a:r>
            <a:r>
              <a:rPr lang="uk-UA" sz="1800" dirty="0" smtClean="0"/>
              <a:t>. </a:t>
            </a:r>
            <a:r>
              <a:rPr lang="ru-RU" sz="1800" dirty="0" smtClean="0"/>
              <a:t>Незабаром </a:t>
            </a:r>
            <a:r>
              <a:rPr lang="uk-UA" sz="1800" dirty="0" smtClean="0"/>
              <a:t>він</a:t>
            </a:r>
            <a:r>
              <a:rPr lang="ru-RU" sz="1800" dirty="0" smtClean="0"/>
              <a:t> став менеджером The Beatles. Першою справою для Епстайна була зміна іміджу музикантів.</a:t>
            </a:r>
            <a:r>
              <a:rPr lang="uk-UA" sz="1800" dirty="0" smtClean="0"/>
              <a:t> </a:t>
            </a:r>
            <a:r>
              <a:rPr lang="ru-RU" sz="1800" dirty="0" smtClean="0"/>
              <a:t>У вересні 1962 The Beatles записали свою першу «сорокап'ятку», у яку ввійшли «Love Me Do» й «P.S. І Love You», які попали в національну топ-двадцятку у жовтні. На початку 1963 композиція «Please Please Me» зайняла в хіт-параді Великобританії друге місце, а 11 лютого 1963, був записаний дебютний альбом групи. </a:t>
            </a:r>
          </a:p>
          <a:p>
            <a:endParaRPr lang="ru-RU" dirty="0"/>
          </a:p>
        </p:txBody>
      </p:sp>
      <p:pic>
        <p:nvPicPr>
          <p:cNvPr id="7" name="Содержимое 6" descr="195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132856"/>
            <a:ext cx="3660213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Початок бітломанії</a:t>
            </a:r>
            <a:endParaRPr lang="ru-RU" sz="4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3600400" cy="41044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ru-RU" sz="1800" dirty="0" smtClean="0"/>
              <a:t>Їх переслідують натовпи шанувальників, і The Beatles з'являються на публіці тільки під охороною поліції. Наприкінці жовтня того ж року сингл She Loves You б'є всі рекорди тиражів за всю історію грамофонної промисловості Великобританії, а в листопаді 1963 The Beatles виступають перед королевою Єлизаветою ІІ.</a:t>
            </a:r>
          </a:p>
          <a:p>
            <a:r>
              <a:rPr lang="ru-RU" sz="1800" dirty="0" smtClean="0"/>
              <a:t>Прем'єра першого фільму за участю The Beatles </a:t>
            </a:r>
          </a:p>
          <a:p>
            <a:r>
              <a:rPr lang="ru-RU" sz="1800" dirty="0" smtClean="0"/>
              <a:t>(«Вечір важкого дня») відбулася в США в серпні 1964. </a:t>
            </a:r>
          </a:p>
          <a:p>
            <a:endParaRPr lang="ru-RU" dirty="0"/>
          </a:p>
        </p:txBody>
      </p:sp>
      <p:pic>
        <p:nvPicPr>
          <p:cNvPr id="9" name="Содержимое 8" descr="The-Beatles-Please-Please-Me-50th-anniversary-cov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4389067" cy="32773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Дискографія</a:t>
            </a:r>
            <a:endParaRPr lang="ru-RU" sz="4400" i="1" dirty="0"/>
          </a:p>
        </p:txBody>
      </p:sp>
      <p:pic>
        <p:nvPicPr>
          <p:cNvPr id="5" name="Содержимое 4" descr="the_beatles__tv_series__by_funky23-d5b71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276872"/>
            <a:ext cx="5040560" cy="33964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44973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Please Please Me (1963)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With the Beatles (1963)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A Hard Day's Night (1964)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Beatles for Sale (1964)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Help! (1965)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Rubber Soul (1965)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Revolver (1966)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Sgt. Pepper's Lonely Hearts Club Band (1967)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Magical Mystery Tour (1967)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The Beatles (White Album) (1968)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Yellow Submarine (1969)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Abbey Road (1969)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Let It Be (1970)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4400" i="1" dirty="0" smtClean="0"/>
              <a:t>Останні роки й розпад</a:t>
            </a:r>
            <a:endParaRPr lang="ru-RU" sz="4400" i="1" dirty="0"/>
          </a:p>
        </p:txBody>
      </p:sp>
      <p:pic>
        <p:nvPicPr>
          <p:cNvPr id="5" name="Содержимое 4" descr="beatl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4183632" cy="37444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816424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1600" dirty="0" smtClean="0"/>
              <a:t>Останній</a:t>
            </a:r>
            <a:r>
              <a:rPr lang="ru-RU" sz="1600" dirty="0" smtClean="0"/>
              <a:t> виступ гурту зняли на даху будинку Apple Corps у Лондоні 30 січня 1969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uk-UA" sz="1600" dirty="0" smtClean="0"/>
              <a:t>З</a:t>
            </a:r>
            <a:r>
              <a:rPr lang="ru-RU" sz="1600" dirty="0" smtClean="0"/>
              <a:t>апис</a:t>
            </a:r>
            <a:r>
              <a:rPr lang="ru-RU" sz="1600" i="1" dirty="0" smtClean="0"/>
              <a:t>Abbey Road</a:t>
            </a:r>
            <a:r>
              <a:rPr lang="ru-RU" sz="1600" dirty="0" smtClean="0"/>
              <a:t> почався в кінці лютого. 4 липня, в розпалі роботи над альбомом, вийшов перший сольний сингл учасника гурту: пісня Леннона </a:t>
            </a:r>
            <a:r>
              <a:rPr lang="ru-RU" sz="1600" i="1" dirty="0" smtClean="0"/>
              <a:t>Give Peace a Chance</a:t>
            </a:r>
            <a:r>
              <a:rPr lang="ru-RU" sz="1600" dirty="0" smtClean="0"/>
              <a:t>, виконавцем якої значився </a:t>
            </a:r>
            <a:r>
              <a:rPr lang="ru-RU" sz="1600" i="1" dirty="0" smtClean="0"/>
              <a:t>Plastic Ono Band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Востаннє члени гурту зібралися разом в одній студії 20 серпня 1969 року на записі пісні </a:t>
            </a:r>
            <a:r>
              <a:rPr lang="ru-RU" sz="1600" i="1" dirty="0" smtClean="0"/>
              <a:t>I Want You </a:t>
            </a:r>
            <a:r>
              <a:rPr lang="ru-RU" sz="1600" dirty="0" smtClean="0"/>
              <a:t> із альбому </a:t>
            </a:r>
            <a:r>
              <a:rPr lang="ru-RU" sz="1600" i="1" dirty="0" smtClean="0"/>
              <a:t>Abbey Road</a:t>
            </a:r>
            <a:r>
              <a:rPr lang="ru-RU" sz="1600" dirty="0" smtClean="0"/>
              <a:t>. Леннон оголосив про свій вихід із гурту іншим хлопцям 20 вересня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ru-RU" sz="1600" i="1" dirty="0" smtClean="0"/>
              <a:t>Abbey Road</a:t>
            </a:r>
            <a:r>
              <a:rPr lang="ru-RU" sz="1600" dirty="0" smtClean="0"/>
              <a:t> вийшов через шість днів після оголошення Леннона. За два місяці було продано чотири мільйони платівок. Альбом протримався на вершині британського чарту одинадцять тижнів.</a:t>
            </a:r>
          </a:p>
          <a:p>
            <a:r>
              <a:rPr lang="ru-RU" sz="1600" i="1" dirty="0" smtClean="0"/>
              <a:t>Let It Be</a:t>
            </a:r>
            <a:r>
              <a:rPr lang="ru-RU" sz="1600" dirty="0" smtClean="0"/>
              <a:t> вийшов 8 травня. Сингл </a:t>
            </a:r>
            <a:r>
              <a:rPr lang="ru-RU" sz="1600" i="1" dirty="0" smtClean="0"/>
              <a:t>The Long and Winding Road</a:t>
            </a:r>
            <a:r>
              <a:rPr lang="ru-RU" sz="1600" dirty="0" smtClean="0"/>
              <a:t> став останнім для гурту.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237</Words>
  <Application>Microsoft Office PowerPoint</Application>
  <PresentationFormat>Экран (4:3)</PresentationFormat>
  <Paragraphs>53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Beatles </vt:lpstr>
      <vt:lpstr>Зміст</vt:lpstr>
      <vt:lpstr>Історія створення</vt:lpstr>
      <vt:lpstr>Історія створення</vt:lpstr>
      <vt:lpstr>Зміна складу </vt:lpstr>
      <vt:lpstr>Перші досягнення</vt:lpstr>
      <vt:lpstr>Початок бітломанії</vt:lpstr>
      <vt:lpstr>Дискографія</vt:lpstr>
      <vt:lpstr>Останні роки й розпад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notebook</cp:lastModifiedBy>
  <cp:revision>55</cp:revision>
  <dcterms:created xsi:type="dcterms:W3CDTF">2014-03-04T15:50:58Z</dcterms:created>
  <dcterms:modified xsi:type="dcterms:W3CDTF">2014-03-09T18:58:26Z</dcterms:modified>
</cp:coreProperties>
</file>