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6C5-0EB4-41FD-95E2-A1E8B24D466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614F-FB44-4E38-8259-64D1E9D1B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1052736"/>
            <a:ext cx="571504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Музична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культура </a:t>
            </a:r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Індії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Далекого Сходу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4653136"/>
            <a:ext cx="4248893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3200" b="1" dirty="0" err="1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ідготувала</a:t>
            </a:r>
            <a:r>
              <a:rPr lang="uk-UA" sz="32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r>
              <a:rPr lang="uk-UA" sz="32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учениця 11 класу</a:t>
            </a:r>
          </a:p>
          <a:p>
            <a:r>
              <a:rPr lang="uk-UA" sz="3200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Лазарєва Діана</a:t>
            </a:r>
            <a:endParaRPr lang="ru-RU" sz="3200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14290"/>
            <a:ext cx="1814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Катхак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2858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 танець жерців-брамінів, які висловлювали за допомогою танцю і пантоміми історію свого віровчення. </a:t>
            </a:r>
            <a:r>
              <a:rPr lang="uk-UA" sz="28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Катхак</a:t>
            </a: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заснований на міфологічних сюжетах з життя бога </a:t>
            </a:r>
            <a:r>
              <a:rPr lang="uk-UA" sz="28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Крішни</a:t>
            </a: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його дружини </a:t>
            </a:r>
            <a:r>
              <a:rPr lang="uk-UA" sz="28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Радхи</a:t>
            </a: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Танцюрист здійснює безліч </a:t>
            </a: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обертань.</a:t>
            </a:r>
            <a:endParaRPr lang="uk-UA" sz="28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137025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2202" y="332656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Маніпурі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348800"/>
            <a:ext cx="4752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танець, присвячений богу </a:t>
            </a:r>
            <a:r>
              <a:rPr lang="uk-UA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Крішна</a:t>
            </a:r>
            <a:r>
              <a:rPr lang="uk-UA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зображає відносини між </a:t>
            </a:r>
            <a:r>
              <a:rPr lang="uk-UA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Крішною</a:t>
            </a:r>
            <a:r>
              <a:rPr lang="uk-UA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його дружиною </a:t>
            </a:r>
            <a:r>
              <a:rPr lang="uk-UA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Радхою</a:t>
            </a:r>
            <a:r>
              <a:rPr lang="uk-UA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uk-UA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правило, танець виконують чоловіки і жінки, знаходячись в крузі або півколі. Виконання супроводжується </a:t>
            </a:r>
            <a:r>
              <a:rPr lang="uk-UA" sz="32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піснями.</a:t>
            </a:r>
            <a:endParaRPr lang="uk-UA" sz="3200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5286" r="11922"/>
          <a:stretch>
            <a:fillRect/>
          </a:stretch>
        </p:blipFill>
        <p:spPr bwMode="auto">
          <a:xfrm>
            <a:off x="107504" y="1988840"/>
            <a:ext cx="404768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88640"/>
            <a:ext cx="6668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Індійський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танець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–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видовище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святкове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захоплююче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28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стоять роки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тренувань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неухильне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дотримання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стародавніх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канонів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розучування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танцювальних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рухів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затрачають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5-9 </a:t>
            </a:r>
            <a:r>
              <a:rPr lang="ru-RU" sz="32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32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200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460944" cy="54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3575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ародні танці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124744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Рухи  народних танців канонізовані не були і вони не мають зафіксованих письмових традицій. </a:t>
            </a:r>
          </a:p>
          <a:p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Індії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тісно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пов'язані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повсякденним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життям</a:t>
            </a:r>
            <a:endParaRPr lang="uk-UA" sz="24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кожному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штаті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Індії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існують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45757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4276"/>
          <a:stretch>
            <a:fillRect/>
          </a:stretch>
        </p:blipFill>
        <p:spPr bwMode="auto">
          <a:xfrm>
            <a:off x="4256387" y="4149080"/>
            <a:ext cx="371331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188640"/>
            <a:ext cx="3543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Китайська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 опера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980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Виникла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основ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давнього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китайського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народного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музичного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театру.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Поєднує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елементи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співу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діалогу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танцю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акробатики,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вправ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військового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майстерно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написаним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текстом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технікою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втілення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676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19708"/>
          <a:stretch>
            <a:fillRect/>
          </a:stretch>
        </p:blipFill>
        <p:spPr bwMode="auto">
          <a:xfrm>
            <a:off x="4716016" y="4077072"/>
            <a:ext cx="35417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330" r="23795"/>
          <a:stretch>
            <a:fillRect/>
          </a:stretch>
        </p:blipFill>
        <p:spPr bwMode="auto">
          <a:xfrm>
            <a:off x="4067944" y="2564904"/>
            <a:ext cx="385076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35896" y="260648"/>
            <a:ext cx="4896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Індійська культура є однією з найстаріших і найрізноманітніших культур світу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49034" y="332656"/>
            <a:ext cx="5894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Фрески, скульптура і рельєфи стародавніх храмів відтворюють різноманітні танцювальні пози і композиції. Так, барельєфи храму </a:t>
            </a:r>
            <a:r>
              <a:rPr lang="uk-UA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Шиви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uk-UA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Чидамбараме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(штат </a:t>
            </a:r>
            <a:r>
              <a:rPr lang="uk-UA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Тамілнад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зображають 108 канонічних поз-рухів класичного танцю </a:t>
            </a:r>
            <a:r>
              <a:rPr lang="uk-UA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Бхарат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Натьям</a:t>
            </a:r>
            <a:r>
              <a:rPr lang="uk-UA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26715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021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Lao UI" pitchFamily="34" charset="0"/>
              </a:rPr>
              <a:t>Індуська традиція приписує танцю божественне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Lao UI" pitchFamily="34" charset="0"/>
              </a:rPr>
              <a:t>походження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Lao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556792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 творцем і першим виконавцем вважається бог </a:t>
            </a:r>
            <a:r>
              <a:rPr lang="uk-UA" sz="2800" b="1" i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Шива</a:t>
            </a:r>
            <a:r>
              <a:rPr lang="uk-UA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Натараджа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«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Володар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танцю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один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трьох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великих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богів</a:t>
            </a:r>
            <a:r>
              <a:rPr lang="ru-RU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індуїзму</a:t>
            </a:r>
            <a:r>
              <a:rPr lang="uk-UA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Стародавній Індії танець був обов'язковою частиною релігійного ритуалу. Його виконували храмові танцівниці </a:t>
            </a:r>
            <a:r>
              <a:rPr lang="uk-UA" sz="2800" b="1" i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девадаси</a:t>
            </a:r>
            <a:r>
              <a:rPr lang="uk-UA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(«рабині Бога</a:t>
            </a:r>
            <a:r>
              <a:rPr lang="uk-UA" sz="28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»).</a:t>
            </a:r>
            <a:endParaRPr lang="ru-RU" sz="2800" b="1" dirty="0" smtClean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4282" y="2214554"/>
            <a:ext cx="3775634" cy="444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95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rPr>
              <a:t>Індійський храмовий танець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052736"/>
            <a:ext cx="48634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частина </a:t>
            </a:r>
            <a:r>
              <a:rPr lang="uk-UA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релігійного обряду</a:t>
            </a:r>
          </a:p>
          <a:p>
            <a:pPr>
              <a:buFont typeface="Arial" pitchFamily="34" charset="0"/>
              <a:buChar char="•"/>
            </a:pPr>
            <a:r>
              <a:rPr lang="uk-UA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Індійський </a:t>
            </a:r>
            <a:r>
              <a:rPr lang="uk-UA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храмовий танець – це форма «динамічної медитації» з метою досягнення гармонії тіла і емоцій. При правильному виконанні танець - це спосіб звільнення від нескінченного ланцюга перероджень.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розглядався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явище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божественне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дар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богів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людству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індуїзмі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засіб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духовного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розвитку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2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2600" b="1" dirty="0" smtClean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36562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16632"/>
            <a:ext cx="3199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удра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і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хаста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628800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правила, що визначають мову рук, тулуба, плечей, шиї.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Існує 24 типи рухів однією кистю,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 типів рухів кистями рук,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рухів руками цілком,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типів рухів для грудної клітки і по 5 типів для торсу, живота і стегон.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типи рухів для брів, а також 36 типів поглядів.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05104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Алла\а худ культ 11 к\презентації\Презентації  (11 клас) із худ. культури\Семінар ХК 11-2\індія\мудри\38459339_x_738a397b.jpg"/>
          <p:cNvPicPr>
            <a:picLocks noChangeAspect="1" noChangeArrowheads="1"/>
          </p:cNvPicPr>
          <p:nvPr/>
        </p:nvPicPr>
        <p:blipFill>
          <a:blip r:embed="rId4" cstate="print"/>
          <a:srcRect l="34674" r="32663" b="69168"/>
          <a:stretch>
            <a:fillRect/>
          </a:stretch>
        </p:blipFill>
        <p:spPr bwMode="auto">
          <a:xfrm>
            <a:off x="7092280" y="188640"/>
            <a:ext cx="1879600" cy="1392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D:\Алла\а худ культ 11 к\презентації\Презентації  (11 клас) із худ. культури\Семінар ХК 11-2\індія\мудри\38459339_x_738a397b.jpg"/>
          <p:cNvPicPr>
            <a:picLocks noChangeAspect="1" noChangeArrowheads="1"/>
          </p:cNvPicPr>
          <p:nvPr/>
        </p:nvPicPr>
        <p:blipFill>
          <a:blip r:embed="rId4" cstate="print"/>
          <a:srcRect l="6862" t="63744" r="69868"/>
          <a:stretch>
            <a:fillRect/>
          </a:stretch>
        </p:blipFill>
        <p:spPr bwMode="auto">
          <a:xfrm>
            <a:off x="179512" y="4653136"/>
            <a:ext cx="1339850" cy="163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D:\Алла\а худ культ 11 к\презентації\Презентації  (11 клас) із худ. культури\Семінар ХК 11-2\індія\мудри\38459339_x_738a397b.jpg"/>
          <p:cNvPicPr>
            <a:picLocks noChangeAspect="1" noChangeArrowheads="1"/>
          </p:cNvPicPr>
          <p:nvPr/>
        </p:nvPicPr>
        <p:blipFill>
          <a:blip r:embed="rId4" cstate="print"/>
          <a:srcRect l="67880" b="69530"/>
          <a:stretch>
            <a:fillRect/>
          </a:stretch>
        </p:blipFill>
        <p:spPr bwMode="auto">
          <a:xfrm>
            <a:off x="1835696" y="4437112"/>
            <a:ext cx="1847850" cy="137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5" descr="D:\Алла\а худ культ 11 к\презентації\Презентації  (11 клас) із худ. культури\Семінар ХК 11-2\індія\мудри\th_m2x.jpg"/>
          <p:cNvPicPr>
            <a:picLocks noChangeAspect="1" noChangeArrowheads="1"/>
          </p:cNvPicPr>
          <p:nvPr/>
        </p:nvPicPr>
        <p:blipFill>
          <a:blip r:embed="rId3" cstate="print"/>
          <a:srcRect l="49889" r="35515"/>
          <a:stretch>
            <a:fillRect/>
          </a:stretch>
        </p:blipFill>
        <p:spPr bwMode="auto">
          <a:xfrm>
            <a:off x="395536" y="260648"/>
            <a:ext cx="1800225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:\Алла\а худ культ 11 к\презентації\Презентації  (11 клас) із худ. культури\Семінар ХК 11-2\індія\мудри\th_m4x.jpg"/>
          <p:cNvPicPr>
            <a:picLocks noChangeAspect="1" noChangeArrowheads="1"/>
          </p:cNvPicPr>
          <p:nvPr/>
        </p:nvPicPr>
        <p:blipFill>
          <a:blip r:embed="rId4" cstate="print"/>
          <a:srcRect l="49445" r="34982"/>
          <a:stretch>
            <a:fillRect/>
          </a:stretch>
        </p:blipFill>
        <p:spPr bwMode="auto">
          <a:xfrm>
            <a:off x="2267744" y="980728"/>
            <a:ext cx="162242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D:\Алла\а худ культ 11 к\презентації\Презентації  (11 клас) із худ. культури\Семінар ХК 11-2\індія\мудри\th_m3x.jpg"/>
          <p:cNvPicPr>
            <a:picLocks noChangeAspect="1" noChangeArrowheads="1"/>
          </p:cNvPicPr>
          <p:nvPr/>
        </p:nvPicPr>
        <p:blipFill>
          <a:blip r:embed="rId5" cstate="print"/>
          <a:srcRect l="15572" r="70943"/>
          <a:stretch>
            <a:fillRect/>
          </a:stretch>
        </p:blipFill>
        <p:spPr bwMode="auto">
          <a:xfrm>
            <a:off x="3923928" y="188640"/>
            <a:ext cx="15065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D:\Алла\а худ культ 11 к\презентації\Презентації  (11 клас) із худ. культури\Семінар ХК 11-2\індія\мудри\th_m4x.jpg"/>
          <p:cNvPicPr>
            <a:picLocks noChangeAspect="1" noChangeArrowheads="1"/>
          </p:cNvPicPr>
          <p:nvPr/>
        </p:nvPicPr>
        <p:blipFill>
          <a:blip r:embed="rId4" cstate="print"/>
          <a:srcRect l="14607" r="69980"/>
          <a:stretch>
            <a:fillRect/>
          </a:stretch>
        </p:blipFill>
        <p:spPr bwMode="auto">
          <a:xfrm>
            <a:off x="5508104" y="1017587"/>
            <a:ext cx="1703387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D:\Алла\а худ культ 11 к\презентації\Презентації  (11 клас) із худ. культури\Семінар ХК 11-2\індія\мудри\th_m4x.jpg"/>
          <p:cNvPicPr>
            <a:picLocks noChangeAspect="1" noChangeArrowheads="1"/>
          </p:cNvPicPr>
          <p:nvPr/>
        </p:nvPicPr>
        <p:blipFill>
          <a:blip r:embed="rId4" cstate="print"/>
          <a:srcRect l="49438" r="35954"/>
          <a:stretch>
            <a:fillRect/>
          </a:stretch>
        </p:blipFill>
        <p:spPr bwMode="auto">
          <a:xfrm>
            <a:off x="7308304" y="260648"/>
            <a:ext cx="1584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rPr>
              <a:t>ласичний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rPr>
              <a:t>Індійський танець</a:t>
            </a:r>
            <a:b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+mn-cs"/>
              </a:rPr>
              <a:t> (релігійний танець)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714488"/>
            <a:ext cx="49645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Відомі сім стилів класичного танцю -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Бхарат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Натьям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Катхак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Катхакалі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Маніпурі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Одісси,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Мохиніаттам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Кучипуді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Перші чотири форми вважаються основними, інші  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напівкласичні</a:t>
            </a:r>
            <a:endParaRPr lang="uk-UA" sz="26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Рухи класичних танців були канонізовані (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Бхарата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"</a:t>
            </a:r>
            <a:r>
              <a:rPr lang="uk-UA" sz="26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Натья-Шастра</a:t>
            </a:r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").</a:t>
            </a:r>
          </a:p>
          <a:p>
            <a:r>
              <a:rPr lang="uk-UA" sz="26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Аж до настання 20-го ст. танець був частиною храмових обрядів.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721" r="24937"/>
          <a:stretch>
            <a:fillRect/>
          </a:stretch>
        </p:blipFill>
        <p:spPr bwMode="auto">
          <a:xfrm>
            <a:off x="101013" y="862932"/>
            <a:ext cx="3966931" cy="48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ackground.uz/_ph/21/56008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88640"/>
            <a:ext cx="4250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Бхарата-Натьям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000108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Бхарата-натьям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вважається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найстародавнішим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танець-молитва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танець-розмова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виконувався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девадасі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храмах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Шиви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слово "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Бхарата-натьям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переводиться як "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індійський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".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Цей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жива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зв'язок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старовини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сучасності</a:t>
            </a:r>
            <a:r>
              <a:rPr lang="ru-RU" sz="30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0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7"/>
            <a:ext cx="4189923" cy="42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495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 Лазарев</cp:lastModifiedBy>
  <cp:revision>15</cp:revision>
  <dcterms:created xsi:type="dcterms:W3CDTF">2014-05-19T15:48:26Z</dcterms:created>
  <dcterms:modified xsi:type="dcterms:W3CDTF">2015-02-10T17:14:32Z</dcterms:modified>
</cp:coreProperties>
</file>