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86" d="100"/>
          <a:sy n="86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20E4-9418-49ED-9B91-B1D983CBF594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5172-EA90-48F4-B1BF-63C87B67015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0162-78D5-48B7-B305-C2A0B456AEF2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E337-44A3-4A08-98F1-E7D68985D53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1D4D-7323-45B7-81A2-405CF70637CB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BEEC-8692-4FE2-8CE0-2476C468FDA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3D8D-6FA6-4FBC-8EDE-30A7BF6F1C91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6262-F1FC-485E-866B-4D81877D2A7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96C5-15D8-4B9E-9477-9E0BE37C5F5F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6924-5554-43F2-A658-3F87011F243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A5BC-140A-4CE0-AFB4-8A49DFBEAC8C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4BF2-10AF-4E1F-8E1C-717B700ACCA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9B05-1FBE-40B4-B639-E0F4F6200946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963C-E6E2-41E2-B205-FA55A1BBC17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A382-5709-465F-9BDB-BE562E089ACF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1504-ED25-4A60-81BF-7C1D74DAEB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BAB5-8E3A-44FD-9A2A-1B02C029DF1B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5A47-9A4D-4B1D-840D-FF294861E5D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A21B-4387-4484-BF1D-F85DA22560B1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ADE3-9DC7-4491-90B8-4362458578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6825-0729-4173-A5B8-0C73875CF42F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9B44-8D47-4F49-812A-182375BDFA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009FB-3D8B-48E0-840F-F07A4429CCC0}" type="datetimeFigureOut">
              <a:rPr lang="fr-FR"/>
              <a:pPr>
                <a:defRPr/>
              </a:pPr>
              <a:t>02/06/2014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A220E-ADBA-4646-B5B2-71E4935BD5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jpeg"/><Relationship Id="rId2" Type="http://schemas.openxmlformats.org/officeDocument/2006/relationships/audio" Target="file:///C:\Users\Kat\Desktop\&#1052;&#1077;&#1085;&#1089;&#1072;&#1091;&#1085;&#1076;%20-%20&#1065;&#1077;&#1076;&#1088;&#1074;&#1086;&#1095;&#1082;&#1072;%20.mp3" TargetMode="External"/><Relationship Id="rId1" Type="http://schemas.openxmlformats.org/officeDocument/2006/relationships/audio" Target="file:///C:\Users\Kat\Desktop\&#1055;&#1080;&#1082;&#1082;&#1072;&#1088;&#1076;&#1080;&#1081;&#1089;&#1082;&#1072;&#1103;%20-%20&#1041;&#1077;&#1088;&#1077;&#1075;%20&#1088;&#1082;&#1080;.mp3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at\Desktop\&#1051;&#1102;&#1076;&#1084;&#1080;&#1083;&#1072;%20&#1073;&#1086;&#1081;&#1095;&#1077;&#1085;&#1082;&#1086;%20-%20&#1056;&#1072;&#1089;&#1090;&#1105;&#1090;%20-span-&#1095;&#1077;&#1088;&#1077;&#1096;&#1085;&#1103;--span-...%20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file:///C:\Users\Kat\Desktop\&#1040;%20-%20&#1042;&#1079;&#1103;&#1074;%20&#1073;&#1080;%20&#1103;%20&#1073;&#1072;&#1085;&#1076;&#1091;&#1088;&#1091;.mp3" TargetMode="External"/><Relationship Id="rId1" Type="http://schemas.openxmlformats.org/officeDocument/2006/relationships/audio" Target="file:///C:\Users\Kat\Desktop\&#1042;%20-%20&#1053;i&#1095;%20&#1103;&#1082;&#1072;%20&#1084;i&#1089;&#1103;&#1095;&#1085;&#1072;,%20&#1079;&#1086;&#1088;&#1103;&#1085;&#1072;,%20&#1103;&#1089;&#1085;&#1072;&#1103;....mp3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7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at\Desktop\&#1056;&#1091;&#1089;&#1083;&#1072;&#1085;&#1072;%20-%20-span-&#1044;&#1080;&#1082;--span-%20&#1090;&#1072;&#1085;&#1094;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15816" y="1700808"/>
            <a:ext cx="568903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украинской музыки в годы независимости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 descr="http://i.obozrevatel.ua/8/1534295/487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345638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344584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Становятся популярными и чисто вокальные ансамбли, такие, как «</a:t>
            </a:r>
            <a:r>
              <a:rPr lang="ru-RU" sz="2400" dirty="0" err="1" smtClean="0"/>
              <a:t>Пиккардийская</a:t>
            </a:r>
            <a:r>
              <a:rPr lang="ru-RU" sz="2400" dirty="0" smtClean="0"/>
              <a:t> терция» и «</a:t>
            </a:r>
            <a:r>
              <a:rPr lang="ru-RU" sz="2400" dirty="0" err="1" smtClean="0"/>
              <a:t>Менсаунд</a:t>
            </a:r>
            <a:r>
              <a:rPr lang="ru-RU" sz="2400" dirty="0" smtClean="0"/>
              <a:t>». Представлено на Украине и искусство джаза — международные фестивали джазовой музыки проходят в разных городах страны, среди них наиболее известны — </a:t>
            </a:r>
            <a:r>
              <a:rPr lang="ru-RU" sz="2400" dirty="0" err="1" smtClean="0"/>
              <a:t>Jazz</a:t>
            </a:r>
            <a:r>
              <a:rPr lang="ru-RU" sz="2400" dirty="0" smtClean="0"/>
              <a:t> </a:t>
            </a:r>
            <a:r>
              <a:rPr lang="ru-RU" sz="2400" dirty="0" err="1" smtClean="0"/>
              <a:t>Bez</a:t>
            </a:r>
            <a:r>
              <a:rPr lang="ru-RU" sz="2400" dirty="0" smtClean="0"/>
              <a:t> та </a:t>
            </a:r>
            <a:r>
              <a:rPr lang="ru-RU" sz="2400" dirty="0" err="1" smtClean="0"/>
              <a:t>Jazz</a:t>
            </a:r>
            <a:r>
              <a:rPr lang="ru-RU" sz="2400" dirty="0" smtClean="0"/>
              <a:t> </a:t>
            </a:r>
            <a:r>
              <a:rPr lang="ru-RU" sz="2400" dirty="0" err="1" smtClean="0"/>
              <a:t>Koktebel</a:t>
            </a:r>
            <a:r>
              <a:rPr lang="ru-RU" sz="2400" dirty="0" smtClean="0"/>
              <a:t>. Значительный вклад в популяризацию джазового движения в Украине внесли Владимир Симоненко и Алексей Коган.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http://interplus.ua/uploads/tv_product/2014/01/03/9e582ee6662cc8093a874676c1e0df14cc62d8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24536" cy="258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uajazz.com/wp-content/uploads/2012/04/ManS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052736"/>
            <a:ext cx="3517992" cy="287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www.gazeta.lviv.ua/sites/default/files/slidesp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636912"/>
            <a:ext cx="2928157" cy="125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6" descr="http://korrdon.info/uploads/posts/2009-06/1244126642_prap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0"/>
            <a:ext cx="1403648" cy="133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Пиккардийская - Берег р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5576" y="2564904"/>
            <a:ext cx="304800" cy="304800"/>
          </a:xfrm>
          <a:prstGeom prst="rect">
            <a:avLst/>
          </a:prstGeom>
        </p:spPr>
      </p:pic>
      <p:pic>
        <p:nvPicPr>
          <p:cNvPr id="9" name="Менсаунд - Щедрвочка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7524328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13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77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sumno.org.ua/media/images/galleries/2011/12/10/potyag-do-yaremche-2011-ostannya-stantsiya-festyva/img6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248516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265712"/>
            <a:ext cx="7776864" cy="2592288"/>
          </a:xfrm>
          <a:solidFill>
            <a:schemeClr val="bg2"/>
          </a:solidFill>
          <a:ln w="5715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r>
              <a:rPr lang="ru-RU" sz="1800" dirty="0" smtClean="0"/>
              <a:t>Тенденция использования фольклора современными украинскими исполнителями становится всё выразительнее. Одной из первых народные мотивы в рок-музыке начала использовать «</a:t>
            </a:r>
            <a:r>
              <a:rPr lang="ru-RU" sz="1800" dirty="0" err="1" smtClean="0"/>
              <a:t>Воплі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Відоплясова</a:t>
            </a:r>
            <a:r>
              <a:rPr lang="ru-RU" sz="1800" dirty="0" smtClean="0"/>
              <a:t>». Опираясь на фольклорную основу, новую самобытную музыку создают группы «Скрябин», «</a:t>
            </a:r>
            <a:r>
              <a:rPr lang="ru-RU" sz="1800" dirty="0" err="1" smtClean="0"/>
              <a:t>Мандри</a:t>
            </a:r>
            <a:r>
              <a:rPr lang="ru-RU" sz="1800" dirty="0" smtClean="0"/>
              <a:t>», «Гайдамаки», исполнители Тарас </a:t>
            </a:r>
            <a:r>
              <a:rPr lang="ru-RU" sz="1800" dirty="0" err="1" smtClean="0"/>
              <a:t>Чубай</a:t>
            </a:r>
            <a:r>
              <a:rPr lang="ru-RU" sz="1800" dirty="0" smtClean="0"/>
              <a:t>, Мария </a:t>
            </a:r>
            <a:r>
              <a:rPr lang="ru-RU" sz="1800" dirty="0" err="1" smtClean="0"/>
              <a:t>Бурмака</a:t>
            </a:r>
            <a:r>
              <a:rPr lang="ru-RU" sz="1800" dirty="0" smtClean="0"/>
              <a:t> и многие другие. Свидетельством роста интереса к фольклору стало основание в Украине двух фестивалей этнической музыки — «</a:t>
            </a:r>
            <a:r>
              <a:rPr lang="ru-RU" sz="1800" dirty="0" err="1" smtClean="0"/>
              <a:t>Країна</a:t>
            </a:r>
            <a:r>
              <a:rPr lang="ru-RU" sz="1800" dirty="0" smtClean="0"/>
              <a:t> </a:t>
            </a:r>
            <a:r>
              <a:rPr lang="ru-RU" sz="1800" dirty="0" err="1" smtClean="0"/>
              <a:t>мрій</a:t>
            </a:r>
            <a:r>
              <a:rPr lang="ru-RU" sz="1800" dirty="0" smtClean="0"/>
              <a:t>» в Киеве и «</a:t>
            </a:r>
            <a:r>
              <a:rPr lang="ru-RU" sz="1800" dirty="0" err="1" smtClean="0"/>
              <a:t>Шешоры</a:t>
            </a:r>
            <a:r>
              <a:rPr lang="ru-RU" sz="1800" dirty="0" smtClean="0"/>
              <a:t>» на </a:t>
            </a:r>
            <a:r>
              <a:rPr lang="ru-RU" sz="1800" dirty="0" err="1" smtClean="0"/>
              <a:t>Ивано-Франковщине</a:t>
            </a:r>
            <a:r>
              <a:rPr lang="ru-RU" sz="1800" dirty="0" smtClean="0"/>
              <a:t>.</a:t>
            </a:r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http://music-for.net/wp-content/uploads/2013/08/kostya-suhonosov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60440" cy="270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ww.gazeta-horodok.com.ua/images/stories/festarts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806" y="-171400"/>
            <a:ext cx="3782194" cy="284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rockyou.kiev.ua/files/images/NEWS_SINGLE/size1/news_1383658830_5278f54e91b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700808"/>
            <a:ext cx="2448272" cy="208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0" name="Picture 10" descr="http://doba.te.ua/wp-content/uploads/2013/05/1-1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1" y="2492896"/>
            <a:ext cx="209687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Конец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6149" name="Picture 5" descr="http://mag.dzyuba.org.ua/published/publicdata/PETRIKOVMAGNIT/attachments/SC/products_pictures/UKR_suvenir_1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5040560" cy="336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3445024"/>
            <a:ext cx="7092280" cy="3412976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Новый этап в развитии украинской культуры связан с созданием в 1991 г. независимого государства Украина. В развитии национальной культуры наметились новые тенденции, открылись качественно новые перспективы.  Утверждался плюрализм ,в музыке все чаще звучали произведения разных жанров и стилей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7" name="Picture 5" descr="http://mcstore.ru/images/img_srchttpfdstarcomfdedatas200808201219177704music_we_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1007289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http://stat20.privet.ru/lr/0b22df88d84d48cdf6fd1a03fe70aa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0"/>
            <a:ext cx="3851207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http://www.restoran.ua/storage/images/restoran/kiev/news/nezabarom/2012-02-11-kozatska-vtikha/vecher-ukrainskoj-narodnoj-muzyki/1116516-1-rus-RU/Vecher-ukrainskoj-narodnoj-muzyki_artic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4664"/>
            <a:ext cx="2771800" cy="2582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212976"/>
            <a:ext cx="8496944" cy="3456384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Музыка в Украине появилась во времена Киевской Руси и в своём развитии охватывает практически все типы музыкального искусства — народную и профессиональную, академическую и популярную музыку. Сегодня разнообразная украинская музыка звучит на Украине и далеко за её пределами, развивается в народной и профессиональной традициях, является предметом научных исследований.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1" name="Picture 5" descr="http://upload.wikimedia.org/wikipedia/commons/7/77/Kozak-mam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392488" cy="275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http://i.obozrevatel.ua/8/1534295/487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552" y="1412776"/>
            <a:ext cx="403244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http://svatovo.ws/celebrate/ger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301208"/>
            <a:ext cx="958426" cy="13280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0"/>
            <a:ext cx="6491064" cy="126876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Зазвучала украинская песня! Плодотворно в работали композиторы: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 descr="BilashO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2401019" cy="3208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4437112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О.Билаш</a:t>
            </a:r>
            <a:r>
              <a:rPr lang="ru-RU" dirty="0" smtClean="0"/>
              <a:t> (оратория «Вишневый ветер» «Гайдамаки» 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73325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Горчинский</a:t>
            </a:r>
            <a:r>
              <a:rPr lang="ru-RU" dirty="0" smtClean="0"/>
              <a:t> "Растет черешня у мамы </a:t>
            </a:r>
            <a:r>
              <a:rPr lang="ru-RU" dirty="0"/>
              <a:t>н</a:t>
            </a:r>
            <a:r>
              <a:rPr lang="ru-RU" dirty="0" smtClean="0"/>
              <a:t>а огороде")</a:t>
            </a:r>
            <a:endParaRPr lang="ru-RU" dirty="0"/>
          </a:p>
        </p:txBody>
      </p:sp>
      <p:pic>
        <p:nvPicPr>
          <p:cNvPr id="5125" name="Picture 5" descr="http://www.day.kiev.ua/sites/default/files/main/openpublish_article/19990722/4132-7-2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9311" y="2492897"/>
            <a:ext cx="2456785" cy="3206106"/>
          </a:xfrm>
          <a:prstGeom prst="rect">
            <a:avLst/>
          </a:prstGeom>
          <a:noFill/>
        </p:spPr>
      </p:pic>
      <p:pic>
        <p:nvPicPr>
          <p:cNvPr id="5127" name="Picture 7" descr="http://ukrspiritmuz.net.ua/images/autors/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89040"/>
            <a:ext cx="3110746" cy="25922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84168" y="6381328"/>
            <a:ext cx="281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Л. </a:t>
            </a:r>
            <a:r>
              <a:rPr lang="ru-RU" dirty="0" err="1"/>
              <a:t>Дичко</a:t>
            </a:r>
            <a:r>
              <a:rPr lang="ru-RU" dirty="0"/>
              <a:t> ("</a:t>
            </a:r>
            <a:r>
              <a:rPr lang="ru-RU" dirty="0" smtClean="0"/>
              <a:t>Литургия </a:t>
            </a:r>
            <a:r>
              <a:rPr lang="ru-RU" dirty="0"/>
              <a:t>М </a:t>
            </a:r>
            <a:r>
              <a:rPr lang="ru-RU" dirty="0" smtClean="0"/>
              <a:t>1)</a:t>
            </a:r>
            <a:endParaRPr lang="ru-RU" dirty="0"/>
          </a:p>
        </p:txBody>
      </p:sp>
      <p:pic>
        <p:nvPicPr>
          <p:cNvPr id="5129" name="Picture 9" descr="Карабиц, Иван Фёдорович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0"/>
            <a:ext cx="2095500" cy="27336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916129" y="2780928"/>
            <a:ext cx="322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Карабиц</a:t>
            </a:r>
            <a:r>
              <a:rPr lang="ru-RU" dirty="0" smtClean="0"/>
              <a:t> ( концерт для оркестра № 3), </a:t>
            </a:r>
            <a:endParaRPr lang="ru-RU" dirty="0"/>
          </a:p>
        </p:txBody>
      </p:sp>
      <p:pic>
        <p:nvPicPr>
          <p:cNvPr id="11" name="Людмила бойченко - Растёт -span-черешня--span-...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8600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66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985176" cy="33292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Широкую известность получили такие музыкальные фестивали, как "</a:t>
            </a:r>
            <a:r>
              <a:rPr lang="ru-RU" dirty="0" err="1" smtClean="0"/>
              <a:t>Червона</a:t>
            </a:r>
            <a:r>
              <a:rPr lang="ru-RU" dirty="0" smtClean="0"/>
              <a:t> рута", "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балету", "</a:t>
            </a:r>
            <a:r>
              <a:rPr lang="ru-RU" dirty="0" err="1" smtClean="0"/>
              <a:t>Таврійські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", "</a:t>
            </a:r>
            <a:r>
              <a:rPr lang="ru-RU" dirty="0" err="1" smtClean="0"/>
              <a:t>Пісенний</a:t>
            </a:r>
            <a:r>
              <a:rPr lang="ru-RU" dirty="0" smtClean="0"/>
              <a:t> </a:t>
            </a:r>
            <a:r>
              <a:rPr lang="ru-RU" dirty="0" err="1" smtClean="0"/>
              <a:t>вернісаж</a:t>
            </a:r>
            <a:r>
              <a:rPr lang="ru-RU" dirty="0" smtClean="0"/>
              <a:t>", "</a:t>
            </a:r>
            <a:r>
              <a:rPr lang="ru-RU" dirty="0" err="1" smtClean="0"/>
              <a:t>Берегиня</a:t>
            </a:r>
            <a:r>
              <a:rPr lang="ru-RU" dirty="0" smtClean="0"/>
              <a:t>", "</a:t>
            </a:r>
            <a:r>
              <a:rPr lang="ru-RU" dirty="0" err="1" smtClean="0"/>
              <a:t>Оберіг</a:t>
            </a:r>
            <a:r>
              <a:rPr lang="ru-RU" dirty="0" smtClean="0"/>
              <a:t>", "Тарас </a:t>
            </a:r>
            <a:r>
              <a:rPr lang="ru-RU" dirty="0" err="1" smtClean="0"/>
              <a:t>Бульба</a:t>
            </a:r>
            <a:r>
              <a:rPr lang="ru-RU" dirty="0" smtClean="0"/>
              <a:t>", "</a:t>
            </a:r>
            <a:r>
              <a:rPr lang="ru-RU" dirty="0" err="1" smtClean="0"/>
              <a:t>Золоті</a:t>
            </a:r>
            <a:r>
              <a:rPr lang="ru-RU" dirty="0" smtClean="0"/>
              <a:t> ворота" </a:t>
            </a:r>
            <a:r>
              <a:rPr lang="ru-RU" dirty="0" err="1" smtClean="0"/>
              <a:t>тд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9698" name="Picture 2" descr="http://www.tneu.edu.ua/uploads/posts/2012-09/1348564293_chervona-ru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0400" cy="234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restmap.com.ua/upload_picture/ryta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0"/>
            <a:ext cx="3600400" cy="232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artkavun.kherson.ua/images/member/5GXZ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764704"/>
            <a:ext cx="1695450" cy="145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gymn-uman.ucoz.ua/_nw/0/92463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2812885" cy="21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http://vb-rk.at.ua/_nw/0/499727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671138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8" name="Picture 12" descr="http://www.makeyevka.dn.ua/netcat_files/229/122/h_c305bb1ec2225ffd68b8d2b030e79ff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941168"/>
            <a:ext cx="19812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 descr="https://fbcdn-profile-a.akamaihd.net/hprofile-ak-ash3/t1.0-1/c2.0.160.160/p160x160/576662_549495228468106_2000251288_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789040"/>
            <a:ext cx="1524000" cy="1524001"/>
          </a:xfrm>
          <a:prstGeom prst="rect">
            <a:avLst/>
          </a:prstGeom>
          <a:noFill/>
        </p:spPr>
      </p:pic>
      <p:pic>
        <p:nvPicPr>
          <p:cNvPr id="30732" name="Picture 12" descr="https://fbcdn-profile-a.akamaihd.net/hprofile-ak-ash3/t1.0-1/c2.0.160.160/p160x160/576662_549495228468106_2000251288_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645024"/>
            <a:ext cx="1524000" cy="1524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25144"/>
            <a:ext cx="9144000" cy="201622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Далеко за пределами Украины стали известны имена отечественных оперных певцов </a:t>
            </a:r>
            <a:r>
              <a:rPr lang="ru-RU" sz="2800" dirty="0" err="1" smtClean="0"/>
              <a:t>В.Гришко</a:t>
            </a:r>
            <a:r>
              <a:rPr lang="ru-RU" sz="2800" dirty="0" smtClean="0"/>
              <a:t>, </a:t>
            </a:r>
            <a:r>
              <a:rPr lang="ru-RU" sz="2800" dirty="0" err="1" smtClean="0"/>
              <a:t>А.Кочерги,В</a:t>
            </a:r>
            <a:r>
              <a:rPr lang="ru-RU" sz="2800" dirty="0" smtClean="0"/>
              <a:t>. </a:t>
            </a:r>
            <a:r>
              <a:rPr lang="ru-RU" sz="2800" dirty="0" err="1" smtClean="0"/>
              <a:t>Лукянец</a:t>
            </a:r>
            <a:r>
              <a:rPr lang="ru-RU" sz="2800" dirty="0" smtClean="0"/>
              <a:t> , </a:t>
            </a:r>
            <a:r>
              <a:rPr lang="ru-RU" sz="2800" dirty="0" err="1" smtClean="0"/>
              <a:t>В.Степовой</a:t>
            </a:r>
            <a:r>
              <a:rPr lang="ru-RU" sz="2800" dirty="0" smtClean="0"/>
              <a:t> и др.  Их голоса звучат на сценах Метрополитен оперы, в Венской и </a:t>
            </a:r>
            <a:r>
              <a:rPr lang="ru-RU" sz="2800" dirty="0" err="1" smtClean="0"/>
              <a:t>Женевскойской</a:t>
            </a:r>
            <a:r>
              <a:rPr lang="ru-RU" sz="2800" dirty="0" smtClean="0"/>
              <a:t> операх.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http://mydim.ua/pub/images/6676193249036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11760" cy="408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upload.wikimedia.org/wikipedia/ru/thumb/0/09/Shodydoneba12.jpg/220px-Shodydoneba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0"/>
            <a:ext cx="2483768" cy="378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www.philharmonia.lviv.ua/sites/default/files/u4/pri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0"/>
            <a:ext cx="3312368" cy="222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http://t3.gstatic.com/images?q=tbn:ANd9GcSGaZm-1lO0WMlHmOGKagreIOU96NW8cowoF_UufxIRUgeA4NY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204864"/>
            <a:ext cx="3168352" cy="207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В - Нiч яка мiсячна, зоряна, ясная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755576" y="4149080"/>
            <a:ext cx="304800" cy="304800"/>
          </a:xfrm>
          <a:prstGeom prst="rect">
            <a:avLst/>
          </a:prstGeom>
        </p:spPr>
      </p:pic>
      <p:pic>
        <p:nvPicPr>
          <p:cNvPr id="11" name="А - Взяв би я бандуру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8100392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31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14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16835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Одним из основополагающих заведений Украины, который формирует музыкальную культуру является Киевская Филармония.  Учитывая многогранную творческую деятельность коллектива, значительный вклад в развитие украинского музыкального искусства Киевский государственной филармонии в октябре 1994 года Указом Президента Украины был предоставлен статус Национальной филармонии Украины.</a:t>
            </a:r>
          </a:p>
          <a:p>
            <a:pPr>
              <a:buNone/>
            </a:pPr>
            <a:r>
              <a:rPr lang="ru-RU" sz="2000" dirty="0" smtClean="0"/>
              <a:t>Сейчас в творческом составе филармонии насчитывается 19 народных, 32 заслуженных артистов, 6 заслуженных деятелей искусств, 5 заслуженных работников культуры Украины, много лауреатов международных и национальных конкурсов, 11 художественных коллективов, приумножают славу украинской национальной музыкальной культуры.</a:t>
            </a:r>
            <a:endParaRPr lang="ru-RU" sz="2000" dirty="0"/>
          </a:p>
        </p:txBody>
      </p:sp>
      <p:pic>
        <p:nvPicPr>
          <p:cNvPr id="31746" name="Picture 2" descr="http://philarmonia.com.ua/img/42/f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2736304" cy="265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infoportal.kiev.ua/wp-content/uploads/2013/02/%D0%9D%D0%B0%D1%86%D0%B8%D0%BE%D0%BD%D0%B0%D0%BB%D1%8C%D0%BD%D0%B0%D1%8F-%D0%A4%D0%B8%D0%BB%D0%B0%D1%80%D0%BC%D0%BE%D0%BD%D0%B8%D1%8F-%D0%A3%D0%BA%D1%80%D0%B0%D0%B8%D0%BD%D1%8B-%D1%84%D0%BE%D1%82%D0%BE.3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-1"/>
            <a:ext cx="3203848" cy="328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://infoportal.kiev.ua/wp-content/uploads/2013/02/%D0%9D%D0%B0%D1%86%D0%B8%D0%BE%D0%BD%D0%B0%D0%BB%D1%8C%D0%BD%D0%B0%D1%8F-%D0%A4%D0%B8%D0%BB%D0%B0%D1%80%D0%BC%D0%BE%D0%BD%D0%B8%D1%8F-%D0%A3%D0%BA%D1%80%D0%B0%D0%B8%D0%BD%D1%8B-%D1%84%D0%BE%D1%82%D0%BE.4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1135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564904"/>
            <a:ext cx="7704856" cy="237626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Исполнители из Украины достойно представляли Украину на конкурсах Евровидения. Так Руслана, синтезировав в свей музыке фольклорные мотивы Карпат, стала победительницей конкурса Евровидение-2004, и выиграла для Украины право на проведение следующего конкурса — Евровидение-2005. На Евровидении-2007 </a:t>
            </a:r>
            <a:r>
              <a:rPr lang="ru-RU" sz="2000" dirty="0" err="1" smtClean="0"/>
              <a:t>Верка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Сердючка</a:t>
            </a:r>
            <a:r>
              <a:rPr lang="ru-RU" sz="2000" dirty="0" smtClean="0"/>
              <a:t> заняла второе место.</a:t>
            </a:r>
            <a:endParaRPr lang="ru-RU" sz="20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http://www.eurovision.org.ru/eurovision2004/ruslana-pr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279124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www.segodnya.ua/img/article/4367/12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606" y="260648"/>
            <a:ext cx="3351394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://www.newizv.ru/images/photos/big/20040521184748_10-rusl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2880320" cy="200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8" descr="http://www.bimru.ru/images/article/2014/%D0%B2%D0%B5%D1%80%D0%BA%D0%B0%20%D1%81%D0%B5%D1%80%D0%B4%D1%8E%D1%87%D0%BA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437112"/>
            <a:ext cx="3312368" cy="22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4" name="Picture 12" descr="https://pbs.twimg.com/profile_images/3442335148/6a8d19c6dcffc45bc1b8c91b24698f7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0"/>
            <a:ext cx="2438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8" name="Picture 16" descr="https://st.fl.ru/users/AksiDpRo/upload/f_999511bc61c552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25144"/>
            <a:ext cx="217624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услана - -span-Дик--span- тан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563888" y="21328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340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924944"/>
            <a:ext cx="7139136" cy="129614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1400" dirty="0" smtClean="0"/>
              <a:t>На современной украинской сцене представлены почти все музыкальные направления: от фолка до джаза. Многие украинские </a:t>
            </a:r>
            <a:r>
              <a:rPr lang="ru-RU" sz="1400" dirty="0" err="1" smtClean="0"/>
              <a:t>поп-исполнители</a:t>
            </a:r>
            <a:r>
              <a:rPr lang="ru-RU" sz="1400" dirty="0" smtClean="0"/>
              <a:t> —София </a:t>
            </a:r>
            <a:r>
              <a:rPr lang="ru-RU" sz="1400" dirty="0" err="1" smtClean="0"/>
              <a:t>Ротару</a:t>
            </a:r>
            <a:r>
              <a:rPr lang="ru-RU" sz="1400" dirty="0" smtClean="0"/>
              <a:t>, Ирина </a:t>
            </a:r>
            <a:r>
              <a:rPr lang="ru-RU" sz="1400" dirty="0" err="1" smtClean="0"/>
              <a:t>Билык,Александр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Пономарёв,Руслана</a:t>
            </a:r>
            <a:r>
              <a:rPr lang="ru-RU" sz="1400" dirty="0" smtClean="0"/>
              <a:t>, Ани </a:t>
            </a:r>
            <a:r>
              <a:rPr lang="ru-RU" sz="1400" dirty="0" err="1" smtClean="0"/>
              <a:t>Лорак</a:t>
            </a:r>
            <a:r>
              <a:rPr lang="ru-RU" sz="1400" dirty="0" smtClean="0"/>
              <a:t>, Надежда </a:t>
            </a:r>
            <a:r>
              <a:rPr lang="ru-RU" sz="1400" dirty="0" err="1" smtClean="0"/>
              <a:t>Грановская-Мейхер</a:t>
            </a:r>
            <a:r>
              <a:rPr lang="ru-RU" sz="1400" dirty="0" smtClean="0"/>
              <a:t>, Алёна Винницкая, Анна </a:t>
            </a:r>
            <a:r>
              <a:rPr lang="ru-RU" sz="1400" dirty="0" err="1" smtClean="0"/>
              <a:t>Седокова</a:t>
            </a:r>
            <a:r>
              <a:rPr lang="ru-RU" sz="1400" dirty="0" smtClean="0"/>
              <a:t>, Светлана Лобода, Вера Брежнева-Галушка, </a:t>
            </a:r>
            <a:r>
              <a:rPr lang="ru-RU" sz="1400" dirty="0" err="1" smtClean="0"/>
              <a:t>Верка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Сердючка</a:t>
            </a:r>
            <a:r>
              <a:rPr lang="ru-RU" sz="1400" dirty="0" smtClean="0"/>
              <a:t> — давно обрели популярность за пределами Украины, особенно в СНГ.</a:t>
            </a:r>
            <a:endParaRPr lang="ru-RU" sz="1400" dirty="0"/>
          </a:p>
        </p:txBody>
      </p:sp>
      <p:pic>
        <p:nvPicPr>
          <p:cNvPr id="32770" name="Picture 2" descr="http://image.tsn.ua/media/images2/original/Aug2012/38365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2564904"/>
            <a:ext cx="1725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София </a:t>
            </a:r>
            <a:r>
              <a:rPr lang="ru-RU" dirty="0" err="1" smtClean="0"/>
              <a:t>Ротару</a:t>
            </a:r>
            <a:endParaRPr lang="ru-RU" dirty="0"/>
          </a:p>
        </p:txBody>
      </p:sp>
      <p:pic>
        <p:nvPicPr>
          <p:cNvPr id="32774" name="Picture 6" descr="http://luxlux.net/wp-content/uploads/2013/09/78084/irina-bily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1611240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832" y="2492896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Ирина </a:t>
            </a:r>
            <a:r>
              <a:rPr lang="ru-RU" dirty="0" err="1" smtClean="0"/>
              <a:t>Билык</a:t>
            </a:r>
            <a:endParaRPr lang="ru-RU" dirty="0"/>
          </a:p>
        </p:txBody>
      </p:sp>
      <p:pic>
        <p:nvPicPr>
          <p:cNvPr id="32776" name="Picture 8" descr="http://www.ponomaryov.openua.net/photo.plhtml?id_photo=85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1714500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6056" y="2276872"/>
            <a:ext cx="208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Александр Пономарёв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488668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Ани </a:t>
            </a:r>
            <a:r>
              <a:rPr lang="ru-RU" dirty="0" err="1" smtClean="0"/>
              <a:t>Лорак</a:t>
            </a:r>
            <a:endParaRPr lang="ru-RU" dirty="0"/>
          </a:p>
        </p:txBody>
      </p:sp>
      <p:pic>
        <p:nvPicPr>
          <p:cNvPr id="32782" name="Picture 14" descr="http://elise.com.ua/wp-content/uploads/2013/10/%D0%9B%D0%BE%D1%80%D0%B0%D0%BA1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1835695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195736" y="6211669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Надежда </a:t>
            </a:r>
            <a:r>
              <a:rPr lang="ru-RU" dirty="0" err="1" smtClean="0"/>
              <a:t>Грановская-Мейхер</a:t>
            </a:r>
            <a:endParaRPr lang="ru-RU" dirty="0"/>
          </a:p>
        </p:txBody>
      </p:sp>
      <p:pic>
        <p:nvPicPr>
          <p:cNvPr id="32784" name="Picture 16" descr="http://chitay.net/userfiles/data/115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293096"/>
            <a:ext cx="281592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380312" y="2492896"/>
            <a:ext cx="108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2790" name="Picture 22" descr="http://www.nopop.net/wp-content/uploads/2013/04/Okean-Elz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293095"/>
            <a:ext cx="2736304" cy="205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516216" y="6309320"/>
            <a:ext cx="160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Океан </a:t>
            </a:r>
            <a:r>
              <a:rPr lang="ru-RU" dirty="0" err="1" smtClean="0"/>
              <a:t>Эльзы</a:t>
            </a:r>
            <a:endParaRPr lang="ru-RU" dirty="0"/>
          </a:p>
        </p:txBody>
      </p:sp>
      <p:pic>
        <p:nvPicPr>
          <p:cNvPr id="32792" name="Picture 24" descr="http://image.tsn.ua/media/images2/original/Nov2012/3837056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0"/>
            <a:ext cx="1835696" cy="245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610375" y="2492896"/>
            <a:ext cx="153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ина </a:t>
            </a:r>
            <a:r>
              <a:rPr lang="ru-RU" dirty="0" err="1"/>
              <a:t>К</a:t>
            </a:r>
            <a:r>
              <a:rPr lang="ru-RU" dirty="0" err="1" smtClean="0"/>
              <a:t>ароль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120</TotalTime>
  <Words>479</Words>
  <Application>Microsoft Office PowerPoint</Application>
  <PresentationFormat>Экран (4:3)</PresentationFormat>
  <Paragraphs>26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134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Конец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Kat</cp:lastModifiedBy>
  <cp:revision>16</cp:revision>
  <dcterms:created xsi:type="dcterms:W3CDTF">2013-05-07T09:52:26Z</dcterms:created>
  <dcterms:modified xsi:type="dcterms:W3CDTF">2014-06-02T18:21:46Z</dcterms:modified>
</cp:coreProperties>
</file>