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EE4-95DF-40B1-9E8C-DFED76E0A44B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BCB1-AF12-4A1C-8C16-B911CC311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EE4-95DF-40B1-9E8C-DFED76E0A44B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BCB1-AF12-4A1C-8C16-B911CC311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EE4-95DF-40B1-9E8C-DFED76E0A44B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BCB1-AF12-4A1C-8C16-B911CC311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EE4-95DF-40B1-9E8C-DFED76E0A44B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BCB1-AF12-4A1C-8C16-B911CC311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EE4-95DF-40B1-9E8C-DFED76E0A44B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BCB1-AF12-4A1C-8C16-B911CC311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EE4-95DF-40B1-9E8C-DFED76E0A44B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BCB1-AF12-4A1C-8C16-B911CC311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EE4-95DF-40B1-9E8C-DFED76E0A44B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BCB1-AF12-4A1C-8C16-B911CC311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EE4-95DF-40B1-9E8C-DFED76E0A44B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BCB1-AF12-4A1C-8C16-B911CC311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EE4-95DF-40B1-9E8C-DFED76E0A44B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BCB1-AF12-4A1C-8C16-B911CC311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EE4-95DF-40B1-9E8C-DFED76E0A44B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BCB1-AF12-4A1C-8C16-B911CC311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EE4-95DF-40B1-9E8C-DFED76E0A44B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BCB1-AF12-4A1C-8C16-B911CC311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FEE4-95DF-40B1-9E8C-DFED76E0A44B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4BCB1-AF12-4A1C-8C16-B911CC3119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8.xml"/><Relationship Id="rId1" Type="http://schemas.openxmlformats.org/officeDocument/2006/relationships/audio" Target="file:///C:\Users\IRA\Downloads\&#1060;&#1088;&#1072;&#1085;&#1094;%20&#1064;&#1091;&#1073;&#1077;&#1088;&#1090;%20-%20&#1042;&#1077;&#1085;&#1089;&#1082;&#1080;&#1081;%20&#1042;&#1072;&#1083;&#1100;&#1089;%20(mp3ostrov.com)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5.xml"/><Relationship Id="rId1" Type="http://schemas.openxmlformats.org/officeDocument/2006/relationships/audio" Target="file:///C:\Users\IRA\Downloads\&#1060;&#1088;&#1072;&#1085;&#1094;%20&#1055;&#1077;&#1090;&#1077;&#1088;%20&#1064;&#1091;&#1073;&#1077;&#1088;&#1090;%20-%20&#1042;&#1077;&#1095;&#1077;&#1088;&#1085;&#1103;&#1103;%20&#1089;&#1077;&#1088;&#1077;&#1085;&#1072;&#1076;&#1072;%20(mp3ostrov.com).mp3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1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8.xml"/><Relationship Id="rId1" Type="http://schemas.openxmlformats.org/officeDocument/2006/relationships/audio" Target="file:///C:\Users\IRA\Downloads\&#1060;&#1088;&#1077;&#1076;&#1077;&#1088;&#1080;&#1082;%20&#1064;&#1086;&#1087;&#1077;&#1085;%20-%20&#1057;&#1095;&#1072;&#1089;&#1090;&#1100;&#1077;%20%5b&#1089;%20&#1089;&#1072;&#1081;&#1090;&#1072;%20www.ololo.fm%5d.mp3" TargetMode="Externa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5.xml"/><Relationship Id="rId1" Type="http://schemas.openxmlformats.org/officeDocument/2006/relationships/audio" Target="file:///C:\Users\IRA\Downloads\&#1060;&#1088;&#1077;&#1076;&#1077;&#1088;&#1080;&#1082;%20&#1064;&#1086;&#1087;&#1077;&#1085;%20-%20&#1054;&#1089;&#1077;&#1085;&#1085;&#1080;&#1081;%20&#1042;&#1072;&#1083;&#1100;&#1089;%20%5b&#1089;%20&#1089;&#1072;&#1081;&#1090;&#1072;%20www.ololo.fm%5d.mp3" TargetMode="External"/><Relationship Id="rId6" Type="http://schemas.openxmlformats.org/officeDocument/2006/relationships/image" Target="../media/image10.png"/><Relationship Id="rId5" Type="http://schemas.openxmlformats.org/officeDocument/2006/relationships/image" Target="../media/image1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8.xml"/><Relationship Id="rId1" Type="http://schemas.openxmlformats.org/officeDocument/2006/relationships/audio" Target="file:///C:\Users\IRA\Downloads\&#1060;&#1077;&#1088;&#1077;&#1085;&#1094;%20&#1051;&#1080;&#1089;&#1090;%20-%20-&#1043;&#1088;&#1077;&#1079;&#1099;%20&#1083;&#1102;&#1073;&#1074;&#1080;-.mp3" TargetMode="External"/><Relationship Id="rId6" Type="http://schemas.openxmlformats.org/officeDocument/2006/relationships/image" Target="../media/image12.png"/><Relationship Id="rId5" Type="http://schemas.openxmlformats.org/officeDocument/2006/relationships/image" Target="../media/image1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5.xml"/><Relationship Id="rId1" Type="http://schemas.openxmlformats.org/officeDocument/2006/relationships/audio" Target="file:///C:\Users\IRA\Downloads\&#1060;&#1077;&#1088;&#1077;&#1085;&#1094;%20&#1051;&#1080;&#1089;&#1090;%20-%20&#1056;&#1072;&#1087;&#1089;&#1086;&#1076;&#1080;&#1103;%20&#8470;%208.&#1080;&#1089;&#1087;&#1086;&#1083;&#1085;&#1103;&#1077;&#1090;%20&#1062;&#1080;&#1092;&#1088;&#1072;.mp3" TargetMode="External"/><Relationship Id="rId6" Type="http://schemas.openxmlformats.org/officeDocument/2006/relationships/image" Target="../media/image1.jpeg"/><Relationship Id="rId5" Type="http://schemas.openxmlformats.org/officeDocument/2006/relationships/image" Target="../media/image1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9.xml"/><Relationship Id="rId1" Type="http://schemas.openxmlformats.org/officeDocument/2006/relationships/audio" Target="file:///C:\Users\IRA\Downloads\&#1051;&#1080;&#1089;&#1090;%20&#1060;&#1077;&#1088;&#1077;&#1085;&#1094;%20-%20&#1064;&#1077;&#1083;&#1077;&#1089;&#1090;%20&#1083;&#1080;&#1089;&#1090;&#1074;&#1099;%20(&#1064;&#1091;&#1084;%20&#1083;&#1077;&#1089;&#1072;).mp3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00034" y="2071678"/>
            <a:ext cx="7772400" cy="1470025"/>
          </a:xfrm>
        </p:spPr>
        <p:txBody>
          <a:bodyPr>
            <a:noAutofit/>
          </a:bodyPr>
          <a:lstStyle/>
          <a:p>
            <a:r>
              <a:rPr lang="uk-UA" sz="5400" b="1" dirty="0" smtClean="0">
                <a:solidFill>
                  <a:srgbClr val="C00000"/>
                </a:solidFill>
              </a:rPr>
              <a:t>Видатні</a:t>
            </a:r>
            <a:br>
              <a:rPr lang="uk-UA" sz="5400" b="1" dirty="0" smtClean="0">
                <a:solidFill>
                  <a:srgbClr val="C00000"/>
                </a:solidFill>
              </a:rPr>
            </a:br>
            <a:r>
              <a:rPr lang="uk-UA" sz="5400" b="1" dirty="0" smtClean="0">
                <a:solidFill>
                  <a:srgbClr val="C00000"/>
                </a:solidFill>
              </a:rPr>
              <a:t>композитори-романтики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 thruBlk="1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 (1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  <a:alpha val="42000"/>
            </a:schemeClr>
          </a:solidFill>
        </p:spPr>
      </p:pic>
      <p:pic>
        <p:nvPicPr>
          <p:cNvPr id="6" name="Рисунок 4" descr="Franz_Schubert_by_Wilhelm_August_Rieder_1875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285728"/>
            <a:ext cx="4084638" cy="5929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285992"/>
            <a:ext cx="3786214" cy="1733554"/>
          </a:xfrm>
        </p:spPr>
        <p:txBody>
          <a:bodyPr>
            <a:noAutofit/>
          </a:bodyPr>
          <a:lstStyle/>
          <a:p>
            <a:r>
              <a:rPr lang="uk-UA" sz="4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Франц</a:t>
            </a:r>
            <a:r>
              <a:rPr lang="uk-UA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Шуберт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3200" dirty="0" smtClean="0">
                <a:solidFill>
                  <a:srgbClr val="C00000"/>
                </a:solidFill>
              </a:rPr>
              <a:t>(1797 ̶ 1828)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8" name="Рисунок 7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-2750355" y="2750355"/>
            <a:ext cx="6858000" cy="1357290"/>
          </a:xfrm>
          <a:prstGeom prst="rect">
            <a:avLst/>
          </a:prstGeom>
        </p:spPr>
      </p:pic>
      <p:pic>
        <p:nvPicPr>
          <p:cNvPr id="11" name="Франц Шуберт - Венский Вальс (mp3ostrov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3857620" y="471488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86104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4" descr="images (1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  <a:alpha val="42000"/>
            </a:schemeClr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>
                <a:solidFill>
                  <a:srgbClr val="C00000"/>
                </a:solidFill>
              </a:rPr>
              <a:t>Франц</a:t>
            </a:r>
            <a:r>
              <a:rPr lang="uk-UA" dirty="0" smtClean="0">
                <a:solidFill>
                  <a:srgbClr val="C00000"/>
                </a:solidFill>
              </a:rPr>
              <a:t> Шуберт 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9" name="Содержимое 8" descr="schubert.jpg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5643570" y="1285860"/>
            <a:ext cx="3271970" cy="4286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-2750355" y="2750355"/>
            <a:ext cx="6858000" cy="1357290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728" y="1357298"/>
            <a:ext cx="4040188" cy="457203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rgbClr val="C00000"/>
                </a:solidFill>
              </a:rPr>
              <a:t> австрійський композитор;</a:t>
            </a:r>
          </a:p>
          <a:p>
            <a:pPr>
              <a:buFont typeface="Arial" pitchFamily="34" charset="0"/>
              <a:buChar char="•"/>
            </a:pPr>
            <a:r>
              <a:rPr lang="uk-UA" dirty="0">
                <a:solidFill>
                  <a:srgbClr val="C00000"/>
                </a:solidFill>
              </a:rPr>
              <a:t>а</a:t>
            </a:r>
            <a:r>
              <a:rPr lang="uk-UA" dirty="0" smtClean="0">
                <a:solidFill>
                  <a:srgbClr val="C00000"/>
                </a:solidFill>
              </a:rPr>
              <a:t>втор 600 пісень, 9 симфоній , літургійної та камерної музики;</a:t>
            </a:r>
          </a:p>
          <a:p>
            <a:pPr>
              <a:buFont typeface="Arial" pitchFamily="34" charset="0"/>
              <a:buChar char="•"/>
            </a:pPr>
            <a:r>
              <a:rPr lang="uk-UA" dirty="0">
                <a:solidFill>
                  <a:srgbClr val="C00000"/>
                </a:solidFill>
              </a:rPr>
              <a:t>о</a:t>
            </a:r>
            <a:r>
              <a:rPr lang="uk-UA" dirty="0" smtClean="0">
                <a:solidFill>
                  <a:srgbClr val="C00000"/>
                </a:solidFill>
              </a:rPr>
              <a:t>сновоположник  музичного романтизму</a:t>
            </a:r>
          </a:p>
          <a:p>
            <a:endParaRPr lang="uk-UA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uk-UA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pic>
        <p:nvPicPr>
          <p:cNvPr id="10" name="Франц Петер Шуберт - Вечерняя серенада (mp3ostrov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6715140" y="78579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27622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500306"/>
            <a:ext cx="3151189" cy="2376496"/>
          </a:xfrm>
        </p:spPr>
        <p:txBody>
          <a:bodyPr>
            <a:normAutofit fontScale="90000"/>
          </a:bodyPr>
          <a:lstStyle/>
          <a:p>
            <a:r>
              <a:rPr lang="uk-UA" sz="4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Фредерік</a:t>
            </a:r>
            <a:r>
              <a:rPr lang="uk-UA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Франсуа Шопен 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rgbClr val="C00000"/>
                </a:solidFill>
              </a:rPr>
              <a:t>(1810 ̶ 1849)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-2750355" y="2750355"/>
            <a:ext cx="6858000" cy="1357290"/>
          </a:xfrm>
          <a:prstGeom prst="rect">
            <a:avLst/>
          </a:prstGeom>
        </p:spPr>
      </p:pic>
      <p:pic>
        <p:nvPicPr>
          <p:cNvPr id="7" name="Содержимое 6" descr="78070285_SHopen.jpg"/>
          <p:cNvPicPr>
            <a:picLocks noGrp="1" noChangeAspect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857752" y="500042"/>
            <a:ext cx="3715481" cy="53309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Фредерик Шопен - Счастье [с сайта www.ololo.fm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3000364" y="142873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9559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>
                <a:solidFill>
                  <a:srgbClr val="C00000"/>
                </a:solidFill>
              </a:rPr>
              <a:t>Фредерік</a:t>
            </a:r>
            <a:r>
              <a:rPr lang="uk-UA" dirty="0" smtClean="0">
                <a:solidFill>
                  <a:srgbClr val="C00000"/>
                </a:solidFill>
              </a:rPr>
              <a:t> Шопен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500166" y="1571612"/>
            <a:ext cx="4040188" cy="3951288"/>
          </a:xfrm>
        </p:spPr>
        <p:txBody>
          <a:bodyPr/>
          <a:lstStyle/>
          <a:p>
            <a:r>
              <a:rPr lang="uk-UA" dirty="0">
                <a:solidFill>
                  <a:srgbClr val="C00000"/>
                </a:solidFill>
              </a:rPr>
              <a:t>п</a:t>
            </a:r>
            <a:r>
              <a:rPr lang="uk-UA" dirty="0" smtClean="0">
                <a:solidFill>
                  <a:srgbClr val="C00000"/>
                </a:solidFill>
              </a:rPr>
              <a:t>ольський композитор та піаніст;</a:t>
            </a:r>
          </a:p>
          <a:p>
            <a:r>
              <a:rPr lang="uk-UA" dirty="0">
                <a:solidFill>
                  <a:srgbClr val="C00000"/>
                </a:solidFill>
              </a:rPr>
              <a:t>т</a:t>
            </a:r>
            <a:r>
              <a:rPr lang="uk-UA" dirty="0" smtClean="0">
                <a:solidFill>
                  <a:srgbClr val="C00000"/>
                </a:solidFill>
              </a:rPr>
              <a:t>ворчість:  60  мазурок, 16 полонезів, 19 вальсів та </a:t>
            </a:r>
            <a:r>
              <a:rPr lang="uk-UA" dirty="0" err="1" smtClean="0">
                <a:solidFill>
                  <a:srgbClr val="C00000"/>
                </a:solidFill>
              </a:rPr>
              <a:t>нюктюрнів</a:t>
            </a:r>
            <a:r>
              <a:rPr lang="uk-UA" dirty="0" smtClean="0">
                <a:solidFill>
                  <a:srgbClr val="C00000"/>
                </a:solidFill>
              </a:rPr>
              <a:t>,балади , сонати , прелюдії;</a:t>
            </a:r>
          </a:p>
          <a:p>
            <a:r>
              <a:rPr lang="uk-UA" dirty="0">
                <a:solidFill>
                  <a:srgbClr val="C00000"/>
                </a:solidFill>
              </a:rPr>
              <a:t>т</a:t>
            </a:r>
            <a:r>
              <a:rPr lang="uk-UA" dirty="0" smtClean="0">
                <a:solidFill>
                  <a:srgbClr val="C00000"/>
                </a:solidFill>
              </a:rPr>
              <a:t>вори писав виключно на фортепіано;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Frederic_Chopin_photo.jpeg.jpeg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5857884" y="1214422"/>
            <a:ext cx="3071834" cy="4409331"/>
          </a:xfrm>
        </p:spPr>
      </p:pic>
      <p:pic>
        <p:nvPicPr>
          <p:cNvPr id="9" name="Рисунок 8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-2750355" y="2750355"/>
            <a:ext cx="6858000" cy="1357290"/>
          </a:xfrm>
          <a:prstGeom prst="rect">
            <a:avLst/>
          </a:prstGeom>
        </p:spPr>
      </p:pic>
      <p:pic>
        <p:nvPicPr>
          <p:cNvPr id="10" name="Фредерик Шопен - Осенний Вальс [с сайта www.ololo.fm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6858016" y="71435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1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6260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786058"/>
            <a:ext cx="3008313" cy="1162050"/>
          </a:xfrm>
        </p:spPr>
        <p:txBody>
          <a:bodyPr>
            <a:noAutofit/>
          </a:bodyPr>
          <a:lstStyle/>
          <a:p>
            <a:r>
              <a:rPr lang="ru-RU" sz="4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Ференц</a:t>
            </a:r>
            <a:r>
              <a:rPr lang="ru-R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Ліст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rgbClr val="C00000"/>
                </a:solidFill>
              </a:rPr>
              <a:t>(1811 ̶ 1886)</a:t>
            </a:r>
            <a:endParaRPr lang="ru-RU" sz="4000" dirty="0"/>
          </a:p>
        </p:txBody>
      </p:sp>
      <p:pic>
        <p:nvPicPr>
          <p:cNvPr id="5" name="Рисунок 6" descr="Liszt_(Lehmann_portrait)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500042"/>
            <a:ext cx="3831577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-2750355" y="2750355"/>
            <a:ext cx="6858000" cy="1357290"/>
          </a:xfrm>
          <a:prstGeom prst="rect">
            <a:avLst/>
          </a:prstGeom>
        </p:spPr>
      </p:pic>
      <p:pic>
        <p:nvPicPr>
          <p:cNvPr id="8" name="Ференц Лист - -Грезы любви-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4429124" y="500063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952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4" descr="images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Ференц Ліст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428728" y="2214554"/>
            <a:ext cx="4040188" cy="3951288"/>
          </a:xfrm>
        </p:spPr>
        <p:txBody>
          <a:bodyPr/>
          <a:lstStyle/>
          <a:p>
            <a:r>
              <a:rPr lang="uk-UA" dirty="0">
                <a:solidFill>
                  <a:srgbClr val="C00000"/>
                </a:solidFill>
              </a:rPr>
              <a:t>у</a:t>
            </a:r>
            <a:r>
              <a:rPr lang="uk-UA" dirty="0" smtClean="0">
                <a:solidFill>
                  <a:srgbClr val="C00000"/>
                </a:solidFill>
              </a:rPr>
              <a:t>горський композитор, піаніст;</a:t>
            </a:r>
          </a:p>
          <a:p>
            <a:r>
              <a:rPr lang="uk-UA" dirty="0">
                <a:solidFill>
                  <a:srgbClr val="C00000"/>
                </a:solidFill>
              </a:rPr>
              <a:t>п</a:t>
            </a:r>
            <a:r>
              <a:rPr lang="uk-UA" dirty="0" smtClean="0">
                <a:solidFill>
                  <a:srgbClr val="C00000"/>
                </a:solidFill>
              </a:rPr>
              <a:t>очав виступати з 9 років;</a:t>
            </a:r>
          </a:p>
          <a:p>
            <a:r>
              <a:rPr lang="uk-UA" dirty="0">
                <a:solidFill>
                  <a:srgbClr val="C00000"/>
                </a:solidFill>
              </a:rPr>
              <a:t>п</a:t>
            </a:r>
            <a:r>
              <a:rPr lang="uk-UA" dirty="0" smtClean="0">
                <a:solidFill>
                  <a:srgbClr val="C00000"/>
                </a:solidFill>
              </a:rPr>
              <a:t>ротягом 60-ї кар</a:t>
            </a:r>
            <a:r>
              <a:rPr lang="en-US" dirty="0" smtClean="0">
                <a:solidFill>
                  <a:srgbClr val="C00000"/>
                </a:solidFill>
              </a:rPr>
              <a:t>’</a:t>
            </a:r>
            <a:r>
              <a:rPr lang="uk-UA" dirty="0" err="1" smtClean="0">
                <a:solidFill>
                  <a:srgbClr val="C00000"/>
                </a:solidFill>
              </a:rPr>
              <a:t>єри</a:t>
            </a:r>
            <a:r>
              <a:rPr lang="uk-UA" dirty="0" smtClean="0">
                <a:solidFill>
                  <a:srgbClr val="C00000"/>
                </a:solidFill>
              </a:rPr>
              <a:t> створив 1300  творів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9" name="Содержимое 8" descr="загруженное (1).jpg"/>
          <p:cNvPicPr>
            <a:picLocks noGrp="1" noChangeAspect="1"/>
          </p:cNvPicPr>
          <p:nvPr>
            <p:ph sz="quarter" idx="4"/>
          </p:nvPr>
        </p:nvPicPr>
        <p:blipFill>
          <a:blip r:embed="rId5"/>
          <a:stretch>
            <a:fillRect/>
          </a:stretch>
        </p:blipFill>
        <p:spPr>
          <a:xfrm>
            <a:off x="5643570" y="1643050"/>
            <a:ext cx="3334392" cy="4126722"/>
          </a:xfrm>
        </p:spPr>
      </p:pic>
      <p:pic>
        <p:nvPicPr>
          <p:cNvPr id="8" name="Рисунок 7" descr="image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-2750355" y="2750355"/>
            <a:ext cx="6858000" cy="1357290"/>
          </a:xfrm>
          <a:prstGeom prst="rect">
            <a:avLst/>
          </a:prstGeom>
        </p:spPr>
      </p:pic>
      <p:pic>
        <p:nvPicPr>
          <p:cNvPr id="10" name="Ференц Лист - Рапсодия № 8.исполняет Цифр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6429388" y="78579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48651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400" dirty="0" smtClean="0">
                <a:solidFill>
                  <a:srgbClr val="C00000"/>
                </a:solidFill>
              </a:rPr>
              <a:t>Дякую за увагу!!!</a:t>
            </a:r>
            <a:endParaRPr lang="ru-RU" sz="4400" dirty="0">
              <a:solidFill>
                <a:srgbClr val="C00000"/>
              </a:solidFill>
            </a:endParaRPr>
          </a:p>
        </p:txBody>
      </p:sp>
      <p:pic>
        <p:nvPicPr>
          <p:cNvPr id="6" name="Рисунок 5" descr="images (2).jpg"/>
          <p:cNvPicPr>
            <a:picLocks noGrp="1" noChangeAspect="1"/>
          </p:cNvPicPr>
          <p:nvPr>
            <p:ph type="pic" idx="1"/>
          </p:nvPr>
        </p:nvPicPr>
        <p:blipFill>
          <a:blip r:embed="rId4"/>
          <a:srcRect l="8451" r="8451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Лист Ференц - Шелест листвы (Шум леса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6357950" y="478632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3960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85</Words>
  <Application>Microsoft Office PowerPoint</Application>
  <PresentationFormat>Экран (4:3)</PresentationFormat>
  <Paragraphs>18</Paragraphs>
  <Slides>8</Slides>
  <Notes>0</Notes>
  <HiddenSlides>0</HiddenSlides>
  <MMClips>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Видатні композитори-романтики</vt:lpstr>
      <vt:lpstr>Франц Шуберт (1797 ̶ 1828)</vt:lpstr>
      <vt:lpstr>Франц Шуберт </vt:lpstr>
      <vt:lpstr>Фредерік Франсуа Шопен  (1810 ̶ 1849) </vt:lpstr>
      <vt:lpstr>Фредерік Шопен</vt:lpstr>
      <vt:lpstr>Ференц  Ліст (1811 ̶ 1886)</vt:lpstr>
      <vt:lpstr>Ференц Ліст</vt:lpstr>
      <vt:lpstr>Дякую за увагу!!!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Видатні композитори-романтики</dc:title>
  <dc:creator>IRA</dc:creator>
  <cp:lastModifiedBy>IRA</cp:lastModifiedBy>
  <cp:revision>11</cp:revision>
  <dcterms:created xsi:type="dcterms:W3CDTF">2014-04-24T14:17:06Z</dcterms:created>
  <dcterms:modified xsi:type="dcterms:W3CDTF">2014-04-24T16:11:29Z</dcterms:modified>
</cp:coreProperties>
</file>