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486" y="8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6AFC6-3CE0-49E0-9A0A-CDD0A145121F}" type="datetimeFigureOut">
              <a:rPr lang="ru-RU" smtClean="0"/>
              <a:pPr/>
              <a:t>27.04.2014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A0DA5D4-21EC-49A9-AA33-2984DAD0FDB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6AFC6-3CE0-49E0-9A0A-CDD0A145121F}" type="datetimeFigureOut">
              <a:rPr lang="ru-RU" smtClean="0"/>
              <a:pPr/>
              <a:t>27.04.2014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A5D4-21EC-49A9-AA33-2984DAD0FDB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6AFC6-3CE0-49E0-9A0A-CDD0A145121F}" type="datetimeFigureOut">
              <a:rPr lang="ru-RU" smtClean="0"/>
              <a:pPr/>
              <a:t>27.04.2014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A5D4-21EC-49A9-AA33-2984DAD0FDB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6AFC6-3CE0-49E0-9A0A-CDD0A145121F}" type="datetimeFigureOut">
              <a:rPr lang="ru-RU" smtClean="0"/>
              <a:pPr/>
              <a:t>27.04.2014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A0DA5D4-21EC-49A9-AA33-2984DAD0FDB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6AFC6-3CE0-49E0-9A0A-CDD0A145121F}" type="datetimeFigureOut">
              <a:rPr lang="ru-RU" smtClean="0"/>
              <a:pPr/>
              <a:t>27.04.2014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A5D4-21EC-49A9-AA33-2984DAD0FDB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6AFC6-3CE0-49E0-9A0A-CDD0A145121F}" type="datetimeFigureOut">
              <a:rPr lang="ru-RU" smtClean="0"/>
              <a:pPr/>
              <a:t>27.04.2014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A5D4-21EC-49A9-AA33-2984DAD0FDB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6AFC6-3CE0-49E0-9A0A-CDD0A145121F}" type="datetimeFigureOut">
              <a:rPr lang="ru-RU" smtClean="0"/>
              <a:pPr/>
              <a:t>27.04.2014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A0DA5D4-21EC-49A9-AA33-2984DAD0FDB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6AFC6-3CE0-49E0-9A0A-CDD0A145121F}" type="datetimeFigureOut">
              <a:rPr lang="ru-RU" smtClean="0"/>
              <a:pPr/>
              <a:t>27.04.2014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A5D4-21EC-49A9-AA33-2984DAD0FDB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6AFC6-3CE0-49E0-9A0A-CDD0A145121F}" type="datetimeFigureOut">
              <a:rPr lang="ru-RU" smtClean="0"/>
              <a:pPr/>
              <a:t>27.04.2014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A5D4-21EC-49A9-AA33-2984DAD0FDB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6AFC6-3CE0-49E0-9A0A-CDD0A145121F}" type="datetimeFigureOut">
              <a:rPr lang="ru-RU" smtClean="0"/>
              <a:pPr/>
              <a:t>27.04.2014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A5D4-21EC-49A9-AA33-2984DAD0FDB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6AFC6-3CE0-49E0-9A0A-CDD0A145121F}" type="datetimeFigureOut">
              <a:rPr lang="ru-RU" smtClean="0"/>
              <a:pPr/>
              <a:t>27.04.2014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A5D4-21EC-49A9-AA33-2984DAD0FDB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F56AFC6-3CE0-49E0-9A0A-CDD0A145121F}" type="datetimeFigureOut">
              <a:rPr lang="ru-RU" smtClean="0"/>
              <a:pPr/>
              <a:t>27.04.2014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A0DA5D4-21EC-49A9-AA33-2984DAD0FDB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4800" dirty="0" smtClean="0"/>
              <a:t>Архітектура і скульптура</a:t>
            </a:r>
            <a:endParaRPr lang="uk-UA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3786190"/>
            <a:ext cx="25701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err="1"/>
              <a:t>Потьомкінські</a:t>
            </a:r>
            <a:r>
              <a:rPr lang="uk-UA" sz="2000" dirty="0"/>
              <a:t> сходи</a:t>
            </a:r>
          </a:p>
        </p:txBody>
      </p:sp>
      <p:pic>
        <p:nvPicPr>
          <p:cNvPr id="51202" name="Picture 2" descr="http://upload.wikimedia.org/wikipedia/commons/thumb/5/59/Pot%C4%9Bmkinovy_schody.jpg/250px-Pot%C4%9Bmkinovy_scho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3929090" cy="295467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929190" y="6000768"/>
            <a:ext cx="400052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Одеський художній музей</a:t>
            </a:r>
          </a:p>
          <a:p>
            <a:endParaRPr lang="ru-RU" dirty="0"/>
          </a:p>
        </p:txBody>
      </p:sp>
      <p:pic>
        <p:nvPicPr>
          <p:cNvPr id="51204" name="Picture 4" descr="Odessa_Art_Museum_Fro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661026"/>
            <a:ext cx="4071966" cy="305397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Скульптура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6410340" cy="2160590"/>
          </a:xfrm>
        </p:spPr>
        <p:txBody>
          <a:bodyPr/>
          <a:lstStyle/>
          <a:p>
            <a:r>
              <a:rPr lang="ru-RU" b="1" dirty="0" err="1" smtClean="0"/>
              <a:t>Леонід</a:t>
            </a:r>
            <a:r>
              <a:rPr lang="ru-RU" b="1" dirty="0" smtClean="0"/>
              <a:t> </a:t>
            </a:r>
            <a:r>
              <a:rPr lang="ru-RU" b="1" dirty="0" err="1" smtClean="0"/>
              <a:t>Володимирович</a:t>
            </a:r>
            <a:r>
              <a:rPr lang="ru-RU" b="1" dirty="0" smtClean="0"/>
              <a:t> </a:t>
            </a:r>
            <a:r>
              <a:rPr lang="ru-RU" b="1" dirty="0" err="1" smtClean="0"/>
              <a:t>Позен</a:t>
            </a:r>
            <a:r>
              <a:rPr lang="ru-RU" dirty="0" smtClean="0"/>
              <a:t> — </a:t>
            </a:r>
            <a:r>
              <a:rPr lang="ru-RU" dirty="0" err="1" smtClean="0"/>
              <a:t>український</a:t>
            </a:r>
            <a:r>
              <a:rPr lang="ru-RU" dirty="0" smtClean="0"/>
              <a:t> скульптор-передвижник.</a:t>
            </a:r>
            <a:endParaRPr lang="uk-UA" dirty="0"/>
          </a:p>
        </p:txBody>
      </p:sp>
      <p:pic>
        <p:nvPicPr>
          <p:cNvPr id="52226" name="Picture 2" descr="Yaroshenko N. L.V.Pozen18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1142984"/>
            <a:ext cx="2143125" cy="31623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4286256"/>
            <a:ext cx="7143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/>
              <a:t>Виконав</a:t>
            </a:r>
            <a:r>
              <a:rPr lang="ru-RU" sz="2000" dirty="0"/>
              <a:t> </a:t>
            </a:r>
            <a:r>
              <a:rPr lang="ru-RU" sz="2000" dirty="0" err="1"/>
              <a:t>численні</a:t>
            </a:r>
            <a:r>
              <a:rPr lang="ru-RU" sz="2000" dirty="0"/>
              <a:t> </a:t>
            </a:r>
            <a:r>
              <a:rPr lang="ru-RU" sz="2000" dirty="0" err="1"/>
              <a:t>скульптурні</a:t>
            </a:r>
            <a:r>
              <a:rPr lang="ru-RU" sz="2000" dirty="0"/>
              <a:t> </a:t>
            </a:r>
            <a:r>
              <a:rPr lang="ru-RU" sz="2000" dirty="0" err="1"/>
              <a:t>групи</a:t>
            </a:r>
            <a:r>
              <a:rPr lang="ru-RU" sz="2000" dirty="0"/>
              <a:t>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статуетки</a:t>
            </a:r>
            <a:r>
              <a:rPr lang="ru-RU" sz="2000" dirty="0"/>
              <a:t> на теми </a:t>
            </a:r>
            <a:r>
              <a:rPr lang="ru-RU" sz="2000" dirty="0" err="1"/>
              <a:t>з</a:t>
            </a:r>
            <a:r>
              <a:rPr lang="ru-RU" sz="2000" dirty="0"/>
              <a:t> </a:t>
            </a:r>
            <a:r>
              <a:rPr lang="ru-RU" sz="2000" dirty="0" err="1"/>
              <a:t>життя</a:t>
            </a:r>
            <a:r>
              <a:rPr lang="ru-RU" sz="2000" dirty="0"/>
              <a:t> та </a:t>
            </a:r>
            <a:r>
              <a:rPr lang="ru-RU" sz="2000" dirty="0" err="1"/>
              <a:t>історії</a:t>
            </a:r>
            <a:r>
              <a:rPr lang="ru-RU" sz="2000" dirty="0"/>
              <a:t> </a:t>
            </a:r>
            <a:r>
              <a:rPr lang="ru-RU" sz="2000" dirty="0" err="1"/>
              <a:t>українського</a:t>
            </a:r>
            <a:r>
              <a:rPr lang="ru-RU" sz="2000" dirty="0"/>
              <a:t> народу («</a:t>
            </a:r>
            <a:r>
              <a:rPr lang="ru-RU" sz="2000" dirty="0" err="1"/>
              <a:t>Кобзар</a:t>
            </a:r>
            <a:r>
              <a:rPr lang="ru-RU" sz="2000" dirty="0"/>
              <a:t>», 1883 р.; «</a:t>
            </a:r>
            <a:r>
              <a:rPr lang="ru-RU" sz="2000" dirty="0" err="1"/>
              <a:t>Переселенці</a:t>
            </a:r>
            <a:r>
              <a:rPr lang="ru-RU" sz="2000" dirty="0"/>
              <a:t>», 1884 р.; «Жебрак», 1886 р.; «</a:t>
            </a:r>
            <a:r>
              <a:rPr lang="ru-RU" sz="2000" dirty="0" err="1"/>
              <a:t>Запорожець</a:t>
            </a:r>
            <a:r>
              <a:rPr lang="ru-RU" sz="2000" dirty="0"/>
              <a:t> у </a:t>
            </a:r>
            <a:r>
              <a:rPr lang="ru-RU" sz="2000" dirty="0" err="1"/>
              <a:t>розвідці</a:t>
            </a:r>
            <a:r>
              <a:rPr lang="ru-RU" sz="2000" dirty="0"/>
              <a:t>», 1887 р.; «</a:t>
            </a:r>
            <a:r>
              <a:rPr lang="ru-RU" sz="2000" dirty="0" err="1"/>
              <a:t>Скіф</a:t>
            </a:r>
            <a:r>
              <a:rPr lang="ru-RU" sz="2000" dirty="0"/>
              <a:t>», 1889 р.; «</a:t>
            </a:r>
            <a:r>
              <a:rPr lang="ru-RU" sz="2000" dirty="0" err="1"/>
              <a:t>Оранка</a:t>
            </a:r>
            <a:r>
              <a:rPr lang="ru-RU" sz="2000" dirty="0"/>
              <a:t> на </a:t>
            </a:r>
            <a:r>
              <a:rPr lang="ru-RU" sz="2000" dirty="0" err="1"/>
              <a:t>Україні</a:t>
            </a:r>
            <a:r>
              <a:rPr lang="ru-RU" sz="2000" dirty="0"/>
              <a:t>», 1897 р. та </a:t>
            </a:r>
            <a:r>
              <a:rPr lang="ru-RU" sz="2000" dirty="0" err="1"/>
              <a:t>інші</a:t>
            </a:r>
            <a:r>
              <a:rPr lang="ru-RU" sz="2000" dirty="0"/>
              <a:t>). Створив </a:t>
            </a:r>
            <a:r>
              <a:rPr lang="ru-RU" sz="2000" dirty="0" err="1"/>
              <a:t>погруддя</a:t>
            </a:r>
            <a:r>
              <a:rPr lang="ru-RU" sz="2000" dirty="0"/>
              <a:t> Г. Г. </a:t>
            </a:r>
            <a:r>
              <a:rPr lang="ru-RU" sz="2000" dirty="0" err="1"/>
              <a:t>Мясоєдова</a:t>
            </a:r>
            <a:r>
              <a:rPr lang="ru-RU" sz="2000" dirty="0"/>
              <a:t> (1890 р.), Ф. Г. </a:t>
            </a:r>
            <a:r>
              <a:rPr lang="ru-RU" sz="2000" dirty="0" err="1"/>
              <a:t>Стравинського</a:t>
            </a:r>
            <a:r>
              <a:rPr lang="ru-RU" sz="2000" dirty="0"/>
              <a:t> (1897 р.), М. О. </a:t>
            </a:r>
            <a:r>
              <a:rPr lang="ru-RU" sz="2000" dirty="0" err="1"/>
              <a:t>Ярошенка</a:t>
            </a:r>
            <a:r>
              <a:rPr lang="ru-RU" sz="2000" dirty="0"/>
              <a:t> (1898 р., 1899 р.) та </a:t>
            </a:r>
            <a:r>
              <a:rPr lang="ru-RU" sz="2000" dirty="0" err="1"/>
              <a:t>ін</a:t>
            </a:r>
            <a:r>
              <a:rPr lang="ru-RU" sz="2000" dirty="0"/>
              <a:t>.</a:t>
            </a:r>
            <a:endParaRPr lang="uk-UA" sz="20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Файл:Kotlyarevsky-Monument in Polta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428604"/>
            <a:ext cx="4286250" cy="5715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1" y="1214422"/>
            <a:ext cx="421484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Пам'ятник Івану </a:t>
            </a:r>
            <a:r>
              <a:rPr lang="uk-UA" sz="2000" dirty="0" smtClean="0"/>
              <a:t>Котляревському.</a:t>
            </a:r>
            <a:r>
              <a:rPr lang="ru-RU" sz="2000" dirty="0"/>
              <a:t>  — перший в </a:t>
            </a:r>
            <a:r>
              <a:rPr lang="ru-RU" sz="2000" dirty="0" err="1"/>
              <a:t>історії</a:t>
            </a:r>
            <a:r>
              <a:rPr lang="ru-RU" sz="2000" dirty="0"/>
              <a:t> </a:t>
            </a:r>
            <a:r>
              <a:rPr lang="ru-RU" sz="2000" dirty="0" err="1" smtClean="0"/>
              <a:t>пам'ятник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українському</a:t>
            </a:r>
            <a:r>
              <a:rPr lang="ru-RU" sz="2000" dirty="0"/>
              <a:t> </a:t>
            </a:r>
            <a:r>
              <a:rPr lang="ru-RU" sz="2000" dirty="0" err="1"/>
              <a:t>письменнику</a:t>
            </a:r>
            <a:r>
              <a:rPr lang="ru-RU" sz="2000" dirty="0"/>
              <a:t>, </a:t>
            </a:r>
            <a:r>
              <a:rPr lang="ru-RU" sz="2000" dirty="0" err="1"/>
              <a:t>поету</a:t>
            </a:r>
            <a:r>
              <a:rPr lang="ru-RU" sz="2000" dirty="0"/>
              <a:t>, драматургу 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громадському</a:t>
            </a:r>
            <a:r>
              <a:rPr lang="ru-RU" sz="2000" dirty="0"/>
              <a:t> </a:t>
            </a:r>
            <a:r>
              <a:rPr lang="ru-RU" sz="2000" dirty="0" err="1" smtClean="0"/>
              <a:t>діячеві</a:t>
            </a:r>
            <a:r>
              <a:rPr lang="ru-RU" sz="2000" dirty="0" smtClean="0"/>
              <a:t>.</a:t>
            </a:r>
          </a:p>
          <a:p>
            <a:r>
              <a:rPr lang="ru-RU" sz="2000" b="1" dirty="0" err="1" smtClean="0"/>
              <a:t>Встановлений</a:t>
            </a:r>
            <a:r>
              <a:rPr lang="ru-RU" sz="2000" b="1" dirty="0" smtClean="0"/>
              <a:t>: </a:t>
            </a:r>
            <a:r>
              <a:rPr lang="ru-RU" sz="2000" dirty="0" smtClean="0"/>
              <a:t>20 </a:t>
            </a:r>
            <a:r>
              <a:rPr lang="ru-RU" sz="2000" dirty="0" err="1"/>
              <a:t>серпня</a:t>
            </a:r>
            <a:r>
              <a:rPr lang="ru-RU" sz="2000" dirty="0"/>
              <a:t> (12 </a:t>
            </a:r>
            <a:r>
              <a:rPr lang="ru-RU" sz="2000" dirty="0" err="1" smtClean="0"/>
              <a:t>вересня</a:t>
            </a:r>
            <a:r>
              <a:rPr lang="ru-RU" sz="2000" dirty="0" smtClean="0"/>
              <a:t>)1903</a:t>
            </a:r>
          </a:p>
          <a:p>
            <a:r>
              <a:rPr lang="ru-RU" sz="2000" dirty="0" smtClean="0"/>
              <a:t>Полтава</a:t>
            </a:r>
            <a:endParaRPr lang="uk-UA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Файл:Пам'ятник Миколі Гоголю в Полтаві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714356"/>
            <a:ext cx="4286250" cy="5715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128586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err="1"/>
              <a:t>Пам'ятник</a:t>
            </a:r>
            <a:r>
              <a:rPr lang="ru-RU" sz="2000" b="1" dirty="0"/>
              <a:t> </a:t>
            </a:r>
            <a:r>
              <a:rPr lang="ru-RU" sz="2000" b="1" dirty="0" err="1"/>
              <a:t>Миколі</a:t>
            </a:r>
            <a:r>
              <a:rPr lang="ru-RU" sz="2000" b="1" dirty="0"/>
              <a:t> Гоголю</a:t>
            </a:r>
            <a:r>
              <a:rPr lang="ru-RU" sz="2000" dirty="0"/>
              <a:t> — </a:t>
            </a:r>
            <a:r>
              <a:rPr lang="ru-RU" sz="2000" dirty="0" err="1"/>
              <a:t>пам'ятник</a:t>
            </a:r>
            <a:r>
              <a:rPr lang="ru-RU" sz="2000" dirty="0"/>
              <a:t> на честь </a:t>
            </a:r>
            <a:r>
              <a:rPr lang="ru-RU" sz="2000" dirty="0" err="1"/>
              <a:t>письменника</a:t>
            </a:r>
            <a:r>
              <a:rPr lang="ru-RU" sz="2000" dirty="0"/>
              <a:t> </a:t>
            </a:r>
            <a:r>
              <a:rPr lang="ru-RU" sz="2000" dirty="0" err="1"/>
              <a:t>Миколи</a:t>
            </a:r>
            <a:r>
              <a:rPr lang="ru-RU" sz="2000" dirty="0"/>
              <a:t> </a:t>
            </a:r>
            <a:r>
              <a:rPr lang="ru-RU" sz="2000" dirty="0" err="1"/>
              <a:t>Васильовича</a:t>
            </a:r>
            <a:r>
              <a:rPr lang="ru-RU" sz="2000" dirty="0"/>
              <a:t> Гоголя (1809-1852) у </a:t>
            </a:r>
            <a:r>
              <a:rPr lang="ru-RU" sz="2000" dirty="0" err="1" smtClean="0"/>
              <a:t>Полтаві</a:t>
            </a:r>
            <a:r>
              <a:rPr lang="ru-RU" sz="2000" dirty="0"/>
              <a:t>. </a:t>
            </a:r>
            <a:r>
              <a:rPr lang="ru-RU" sz="2000" dirty="0" err="1"/>
              <a:t>Пам'ятник</a:t>
            </a:r>
            <a:r>
              <a:rPr lang="ru-RU" sz="2000" dirty="0"/>
              <a:t> </a:t>
            </a:r>
            <a:r>
              <a:rPr lang="ru-RU" sz="2000" dirty="0" err="1"/>
              <a:t>встановлено</a:t>
            </a:r>
            <a:r>
              <a:rPr lang="ru-RU" sz="2000" dirty="0"/>
              <a:t> у березні1934 року на </a:t>
            </a:r>
            <a:r>
              <a:rPr lang="ru-RU" sz="2000" dirty="0" err="1"/>
              <a:t>перехресті</a:t>
            </a:r>
            <a:r>
              <a:rPr lang="ru-RU" sz="2000" dirty="0"/>
              <a:t> </a:t>
            </a:r>
            <a:r>
              <a:rPr lang="ru-RU" sz="2000" dirty="0" err="1"/>
              <a:t>вулиць</a:t>
            </a:r>
            <a:r>
              <a:rPr lang="ru-RU" sz="2000" dirty="0"/>
              <a:t> </a:t>
            </a:r>
            <a:r>
              <a:rPr lang="ru-RU" sz="2000" dirty="0" err="1"/>
              <a:t>Леніна</a:t>
            </a:r>
            <a:r>
              <a:rPr lang="ru-RU" sz="2000" dirty="0"/>
              <a:t> </a:t>
            </a:r>
            <a:r>
              <a:rPr lang="ru-RU" sz="2000" dirty="0" err="1"/>
              <a:t>і</a:t>
            </a:r>
            <a:r>
              <a:rPr lang="ru-RU" sz="2000" dirty="0"/>
              <a:t> Гоголя.</a:t>
            </a:r>
            <a:endParaRPr lang="uk-UA" sz="20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5624522" cy="1946276"/>
          </a:xfrm>
        </p:spPr>
        <p:txBody>
          <a:bodyPr/>
          <a:lstStyle/>
          <a:p>
            <a:r>
              <a:rPr lang="ru-RU" b="1" dirty="0" err="1" smtClean="0"/>
              <a:t>Іван</a:t>
            </a:r>
            <a:r>
              <a:rPr lang="ru-RU" b="1" dirty="0" smtClean="0"/>
              <a:t> Петрович </a:t>
            </a:r>
            <a:r>
              <a:rPr lang="ru-RU" b="1" dirty="0" err="1" smtClean="0"/>
              <a:t>Мартос</a:t>
            </a:r>
            <a:r>
              <a:rPr lang="ru-RU" dirty="0" smtClean="0"/>
              <a:t> —</a:t>
            </a:r>
            <a:r>
              <a:rPr lang="ru-RU" dirty="0" err="1" smtClean="0"/>
              <a:t>український</a:t>
            </a:r>
            <a:r>
              <a:rPr lang="ru-RU" dirty="0" smtClean="0"/>
              <a:t> </a:t>
            </a:r>
            <a:r>
              <a:rPr lang="ru-RU" dirty="0" err="1" smtClean="0"/>
              <a:t>скульптор-монументаліст</a:t>
            </a:r>
            <a:endParaRPr lang="uk-UA" dirty="0"/>
          </a:p>
        </p:txBody>
      </p:sp>
      <p:pic>
        <p:nvPicPr>
          <p:cNvPr id="55298" name="Picture 2" descr="I.P. Martos by P.O. Ross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885794"/>
            <a:ext cx="2857520" cy="29146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4071942"/>
            <a:ext cx="80010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Для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надгробних</a:t>
            </a:r>
            <a:r>
              <a:rPr lang="ru-RU" sz="2000" dirty="0"/>
              <a:t> </a:t>
            </a:r>
            <a:r>
              <a:rPr lang="ru-RU" sz="2000" dirty="0" err="1"/>
              <a:t>пам'ятників</a:t>
            </a:r>
            <a:r>
              <a:rPr lang="ru-RU" sz="2000" dirty="0"/>
              <a:t> </a:t>
            </a:r>
            <a:r>
              <a:rPr lang="ru-RU" sz="2000" dirty="0" err="1"/>
              <a:t>раннього</a:t>
            </a:r>
            <a:r>
              <a:rPr lang="ru-RU" sz="2000" dirty="0"/>
              <a:t> </a:t>
            </a:r>
            <a:r>
              <a:rPr lang="ru-RU" sz="2000" dirty="0" err="1" smtClean="0"/>
              <a:t>періоду</a:t>
            </a:r>
            <a:r>
              <a:rPr lang="ru-RU" sz="2000" dirty="0"/>
              <a:t>  </a:t>
            </a:r>
            <a:r>
              <a:rPr lang="ru-RU" sz="2000" dirty="0" err="1"/>
              <a:t>характерні</a:t>
            </a:r>
            <a:r>
              <a:rPr lang="ru-RU" sz="2000" dirty="0"/>
              <a:t> строга </a:t>
            </a:r>
            <a:r>
              <a:rPr lang="ru-RU" sz="2000" dirty="0" err="1"/>
              <a:t>архітектоніка</a:t>
            </a:r>
            <a:r>
              <a:rPr lang="ru-RU" sz="2000" dirty="0"/>
              <a:t> </a:t>
            </a:r>
            <a:r>
              <a:rPr lang="ru-RU" sz="2000" dirty="0" err="1"/>
              <a:t>композиції</a:t>
            </a:r>
            <a:r>
              <a:rPr lang="ru-RU" sz="2000" dirty="0"/>
              <a:t>, </a:t>
            </a:r>
            <a:r>
              <a:rPr lang="ru-RU" sz="2000" dirty="0" err="1"/>
              <a:t>тонке</a:t>
            </a:r>
            <a:r>
              <a:rPr lang="ru-RU" sz="2000" dirty="0"/>
              <a:t> </a:t>
            </a:r>
            <a:r>
              <a:rPr lang="ru-RU" sz="2000" dirty="0" err="1"/>
              <a:t>моделювання</a:t>
            </a:r>
            <a:r>
              <a:rPr lang="ru-RU" sz="2000" dirty="0"/>
              <a:t> форм, </a:t>
            </a:r>
            <a:r>
              <a:rPr lang="ru-RU" sz="2000" dirty="0" err="1"/>
              <a:t>майстерне</a:t>
            </a:r>
            <a:r>
              <a:rPr lang="ru-RU" sz="2000" dirty="0"/>
              <a:t> </a:t>
            </a:r>
            <a:r>
              <a:rPr lang="ru-RU" sz="2000" dirty="0" err="1"/>
              <a:t>поєднання</a:t>
            </a:r>
            <a:r>
              <a:rPr lang="ru-RU" sz="2000" dirty="0"/>
              <a:t> </a:t>
            </a:r>
            <a:r>
              <a:rPr lang="ru-RU" sz="2000" dirty="0" err="1"/>
              <a:t>високого</a:t>
            </a:r>
            <a:r>
              <a:rPr lang="ru-RU" sz="2000" dirty="0"/>
              <a:t>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низького</a:t>
            </a:r>
            <a:r>
              <a:rPr lang="ru-RU" sz="2000" dirty="0"/>
              <a:t> </a:t>
            </a:r>
            <a:r>
              <a:rPr lang="ru-RU" sz="2000" dirty="0" err="1"/>
              <a:t>рельєфу</a:t>
            </a:r>
            <a:r>
              <a:rPr lang="ru-RU" sz="2000" dirty="0"/>
              <a:t>. У </a:t>
            </a:r>
            <a:r>
              <a:rPr lang="ru-RU" sz="2000" dirty="0" err="1"/>
              <a:t>подальшому</a:t>
            </a:r>
            <a:r>
              <a:rPr lang="ru-RU" sz="2000" dirty="0"/>
              <a:t> </a:t>
            </a:r>
            <a:r>
              <a:rPr lang="ru-RU" sz="2000" dirty="0" err="1"/>
              <a:t>Мартос</a:t>
            </a:r>
            <a:r>
              <a:rPr lang="ru-RU" sz="2000" dirty="0"/>
              <a:t> </a:t>
            </a:r>
            <a:r>
              <a:rPr lang="ru-RU" sz="2000" dirty="0" err="1"/>
              <a:t>відходить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 </a:t>
            </a:r>
            <a:r>
              <a:rPr lang="ru-RU" sz="2000" dirty="0" err="1"/>
              <a:t>барельєфного</a:t>
            </a:r>
            <a:r>
              <a:rPr lang="ru-RU" sz="2000" dirty="0"/>
              <a:t> принципу </a:t>
            </a:r>
            <a:r>
              <a:rPr lang="ru-RU" sz="2000" dirty="0" err="1" smtClean="0"/>
              <a:t>композиції</a:t>
            </a:r>
            <a:r>
              <a:rPr lang="ru-RU" sz="2000" dirty="0" smtClean="0"/>
              <a:t>.</a:t>
            </a:r>
            <a:endParaRPr lang="uk-UA" sz="2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upload.wikimedia.org/wikipedia/commons/thumb/6/65/Monument_to_Minin_and_Pozharsky_and_St_Basils_Cthedral2.JPG/200px-Monument_to_Minin_and_Pozharsky_and_St_Basils_Cthedral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2"/>
            <a:ext cx="2714644" cy="407196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29058" y="121442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/>
              <a:t>Пам'ятник</a:t>
            </a:r>
            <a:r>
              <a:rPr lang="ru-RU" sz="2000" dirty="0"/>
              <a:t> </a:t>
            </a:r>
            <a:r>
              <a:rPr lang="ru-RU" sz="2000" dirty="0" err="1"/>
              <a:t>Кузьмі</a:t>
            </a:r>
            <a:r>
              <a:rPr lang="ru-RU" sz="2000" dirty="0"/>
              <a:t> </a:t>
            </a:r>
            <a:r>
              <a:rPr lang="ru-RU" sz="2000" dirty="0" err="1"/>
              <a:t>Мініну</a:t>
            </a:r>
            <a:r>
              <a:rPr lang="ru-RU" sz="2000" dirty="0"/>
              <a:t> та </a:t>
            </a:r>
            <a:r>
              <a:rPr lang="ru-RU" sz="2000" dirty="0" err="1"/>
              <a:t>Дмитру</a:t>
            </a:r>
            <a:r>
              <a:rPr lang="ru-RU" sz="2000" dirty="0"/>
              <a:t> </a:t>
            </a:r>
            <a:r>
              <a:rPr lang="ru-RU" sz="2000" dirty="0" err="1"/>
              <a:t>Пожарському</a:t>
            </a:r>
            <a:r>
              <a:rPr lang="ru-RU" sz="2000" dirty="0"/>
              <a:t> в </a:t>
            </a:r>
            <a:r>
              <a:rPr lang="ru-RU" sz="2000" dirty="0" err="1"/>
              <a:t>Москві</a:t>
            </a:r>
            <a:r>
              <a:rPr lang="ru-RU" sz="2000" dirty="0"/>
              <a:t> 1804-1818 </a:t>
            </a:r>
            <a:r>
              <a:rPr lang="ru-RU" sz="2000" dirty="0" err="1"/>
              <a:t>рр</a:t>
            </a:r>
            <a:endParaRPr lang="uk-UA" sz="2000" dirty="0"/>
          </a:p>
        </p:txBody>
      </p:sp>
      <p:pic>
        <p:nvPicPr>
          <p:cNvPr id="56324" name="Picture 4" descr="Ukraine, Odessa, Duke stat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643182"/>
            <a:ext cx="2714644" cy="404728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28728" y="557214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 smtClean="0"/>
              <a:t>Пам'ятник</a:t>
            </a:r>
            <a:r>
              <a:rPr lang="ru-RU" sz="2000" dirty="0" smtClean="0"/>
              <a:t> герцогу де </a:t>
            </a:r>
            <a:r>
              <a:rPr lang="ru-RU" sz="2000" dirty="0" err="1" smtClean="0"/>
              <a:t>Рішельє</a:t>
            </a:r>
            <a:r>
              <a:rPr lang="ru-RU" sz="2000" dirty="0" smtClean="0"/>
              <a:t> в </a:t>
            </a:r>
            <a:r>
              <a:rPr lang="ru-RU" sz="2000" dirty="0" err="1" smtClean="0"/>
              <a:t>місті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Одесі</a:t>
            </a:r>
            <a:r>
              <a:rPr lang="ru-RU" sz="2000" dirty="0" smtClean="0"/>
              <a:t>.</a:t>
            </a:r>
            <a:endParaRPr lang="uk-UA" sz="2000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Памятник Ломоносов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41507"/>
            <a:ext cx="3000396" cy="4368577"/>
          </a:xfrm>
          <a:prstGeom prst="rect">
            <a:avLst/>
          </a:prstGeom>
          <a:noFill/>
        </p:spPr>
      </p:pic>
      <p:pic>
        <p:nvPicPr>
          <p:cNvPr id="57348" name="Picture 4" descr="File:Надгробие М.П. Собакиной, 1782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714620"/>
            <a:ext cx="3295650" cy="3810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428992" y="107154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 smtClean="0"/>
              <a:t>Пам'ятник</a:t>
            </a:r>
            <a:r>
              <a:rPr lang="ru-RU" sz="2000" dirty="0" smtClean="0"/>
              <a:t> Ломоносову </a:t>
            </a:r>
            <a:r>
              <a:rPr lang="ru-RU" sz="2000" dirty="0" err="1" smtClean="0"/>
              <a:t>відкритий</a:t>
            </a:r>
            <a:r>
              <a:rPr lang="ru-RU" sz="2000" dirty="0" smtClean="0"/>
              <a:t> в </a:t>
            </a:r>
            <a:r>
              <a:rPr lang="ru-RU" sz="2000" dirty="0" err="1" smtClean="0"/>
              <a:t>Архангельську</a:t>
            </a:r>
            <a:r>
              <a:rPr lang="ru-RU" sz="2000" dirty="0" smtClean="0"/>
              <a:t> </a:t>
            </a:r>
            <a:r>
              <a:rPr lang="ru-RU" sz="2000" dirty="0" err="1" smtClean="0"/>
              <a:t>в</a:t>
            </a:r>
            <a:r>
              <a:rPr lang="ru-RU" sz="2000" dirty="0" smtClean="0"/>
              <a:t> 1832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.</a:t>
            </a:r>
            <a:endParaRPr lang="uk-UA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14414" y="5786454"/>
            <a:ext cx="41285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smtClean="0"/>
              <a:t>Надгробок М.П. </a:t>
            </a:r>
            <a:r>
              <a:rPr lang="uk-UA" sz="2000" dirty="0" err="1" smtClean="0"/>
              <a:t>Собакиной</a:t>
            </a:r>
            <a:r>
              <a:rPr lang="uk-UA" sz="2000" dirty="0" smtClean="0"/>
              <a:t>, 1782</a:t>
            </a:r>
            <a:endParaRPr lang="uk-UA" sz="2000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5429264"/>
            <a:ext cx="41939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 smtClean="0"/>
              <a:t>Надгробок</a:t>
            </a:r>
            <a:r>
              <a:rPr lang="ru-RU" sz="2000" dirty="0" smtClean="0"/>
              <a:t> </a:t>
            </a:r>
            <a:r>
              <a:rPr lang="ru-RU" sz="2000" dirty="0"/>
              <a:t>С.С. Волконской, 1782</a:t>
            </a:r>
            <a:endParaRPr lang="uk-UA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86314" y="4000504"/>
            <a:ext cx="40658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Надгробие Е.С. Куракиной, 1792</a:t>
            </a:r>
            <a:endParaRPr lang="uk-UA" sz="2000" dirty="0"/>
          </a:p>
        </p:txBody>
      </p:sp>
      <p:pic>
        <p:nvPicPr>
          <p:cNvPr id="58370" name="Picture 2" descr="File:Volkonskaya tombstone by Martos (GTG, 1782) by shakko 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3357586" cy="4706896"/>
          </a:xfrm>
          <a:prstGeom prst="rect">
            <a:avLst/>
          </a:prstGeom>
          <a:noFill/>
        </p:spPr>
      </p:pic>
      <p:pic>
        <p:nvPicPr>
          <p:cNvPr id="58372" name="Picture 4" descr="File:Надгробие Е.С. Куракиной. 1792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500042"/>
            <a:ext cx="4330427" cy="3083264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Дякую за увагу!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err="1" smtClean="0"/>
              <a:t>Полошко</a:t>
            </a:r>
            <a:r>
              <a:rPr lang="uk-UA" smtClean="0"/>
              <a:t> Анастасія 11-В</a:t>
            </a: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Архітектура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7053282" cy="2232027"/>
          </a:xfrm>
        </p:spPr>
        <p:txBody>
          <a:bodyPr/>
          <a:lstStyle/>
          <a:p>
            <a:r>
              <a:rPr lang="vi-VN" b="1" dirty="0" smtClean="0"/>
              <a:t>Чарлз Камеро́н</a:t>
            </a:r>
            <a:r>
              <a:rPr lang="ru-RU" dirty="0" smtClean="0"/>
              <a:t>— </a:t>
            </a:r>
            <a:r>
              <a:rPr lang="ru-RU" dirty="0" err="1" smtClean="0"/>
              <a:t>шотландський</a:t>
            </a:r>
            <a:r>
              <a:rPr lang="ru-RU" dirty="0" smtClean="0"/>
              <a:t> </a:t>
            </a:r>
            <a:r>
              <a:rPr lang="ru-RU" dirty="0" err="1" smtClean="0"/>
              <a:t>архітектор</a:t>
            </a:r>
            <a:r>
              <a:rPr lang="ru-RU" dirty="0" smtClean="0"/>
              <a:t>, </a:t>
            </a:r>
            <a:r>
              <a:rPr lang="ru-RU" dirty="0" err="1" smtClean="0"/>
              <a:t>представник</a:t>
            </a:r>
            <a:r>
              <a:rPr lang="ru-RU" dirty="0" smtClean="0"/>
              <a:t> </a:t>
            </a:r>
            <a:r>
              <a:rPr lang="ru-RU" dirty="0" err="1" smtClean="0"/>
              <a:t>класицизму</a:t>
            </a:r>
            <a:r>
              <a:rPr lang="ru-RU" dirty="0" smtClean="0"/>
              <a:t> </a:t>
            </a:r>
            <a:r>
              <a:rPr lang="ru-RU" dirty="0" err="1" smtClean="0"/>
              <a:t>Російської</a:t>
            </a:r>
            <a:r>
              <a:rPr lang="ru-RU" dirty="0" smtClean="0"/>
              <a:t> </a:t>
            </a:r>
            <a:r>
              <a:rPr lang="ru-RU" dirty="0" err="1" smtClean="0"/>
              <a:t>імперії</a:t>
            </a:r>
            <a:r>
              <a:rPr lang="ru-RU" dirty="0" smtClean="0"/>
              <a:t> </a:t>
            </a:r>
            <a:r>
              <a:rPr lang="ru-RU" dirty="0" err="1" smtClean="0"/>
              <a:t>кінця</a:t>
            </a:r>
            <a:r>
              <a:rPr lang="ru-RU" dirty="0" smtClean="0"/>
              <a:t> 18 ст.</a:t>
            </a:r>
            <a:endParaRPr lang="uk-UA" dirty="0"/>
          </a:p>
        </p:txBody>
      </p:sp>
      <p:pic>
        <p:nvPicPr>
          <p:cNvPr id="1026" name="Picture 2" descr="Charles Cameron 1800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1428736"/>
            <a:ext cx="1524000" cy="2095501"/>
          </a:xfrm>
          <a:prstGeom prst="rect">
            <a:avLst/>
          </a:prstGeom>
          <a:noFill/>
        </p:spPr>
      </p:pic>
      <p:pic>
        <p:nvPicPr>
          <p:cNvPr id="1028" name="Picture 4" descr="http://upload.wikimedia.org/wikipedia/commons/thumb/6/69/Agaterooms.jpg/250px-Agateroom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714752"/>
            <a:ext cx="3643338" cy="297296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34" y="4143380"/>
            <a:ext cx="44291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/>
              <a:t>Надзвичайні</a:t>
            </a:r>
            <a:r>
              <a:rPr lang="ru-RU" sz="2400" dirty="0"/>
              <a:t> </a:t>
            </a:r>
            <a:r>
              <a:rPr lang="ru-RU" sz="2400" dirty="0" err="1"/>
              <a:t>роботи</a:t>
            </a:r>
            <a:r>
              <a:rPr lang="ru-RU" sz="2400" dirty="0"/>
              <a:t> </a:t>
            </a:r>
            <a:r>
              <a:rPr lang="ru-RU" sz="2400" dirty="0" err="1"/>
              <a:t>залишив</a:t>
            </a:r>
            <a:r>
              <a:rPr lang="ru-RU" sz="2400" dirty="0"/>
              <a:t> Камерон в </a:t>
            </a:r>
            <a:r>
              <a:rPr lang="ru-RU" sz="2400" dirty="0" err="1"/>
              <a:t>оздобленні</a:t>
            </a:r>
            <a:r>
              <a:rPr lang="ru-RU" sz="2400" dirty="0"/>
              <a:t> </a:t>
            </a:r>
            <a:r>
              <a:rPr lang="ru-RU" sz="2400" dirty="0" err="1"/>
              <a:t>інтер'єрів</a:t>
            </a:r>
            <a:r>
              <a:rPr lang="ru-RU" sz="2400" dirty="0"/>
              <a:t>. </a:t>
            </a:r>
            <a:r>
              <a:rPr lang="ru-RU" sz="2400" dirty="0" err="1"/>
              <a:t>Найбільш</a:t>
            </a:r>
            <a:r>
              <a:rPr lang="ru-RU" sz="2400" dirty="0"/>
              <a:t> </a:t>
            </a:r>
            <a:r>
              <a:rPr lang="ru-RU" sz="2400" dirty="0" err="1"/>
              <a:t>збереженими</a:t>
            </a:r>
            <a:r>
              <a:rPr lang="ru-RU" sz="2400" dirty="0"/>
              <a:t> </a:t>
            </a:r>
            <a:r>
              <a:rPr lang="ru-RU" sz="2400" dirty="0" err="1"/>
              <a:t>серед</a:t>
            </a:r>
            <a:r>
              <a:rPr lang="ru-RU" sz="2400" dirty="0"/>
              <a:t> </a:t>
            </a:r>
            <a:r>
              <a:rPr lang="ru-RU" sz="2400" dirty="0" err="1"/>
              <a:t>існуючих</a:t>
            </a:r>
            <a:r>
              <a:rPr lang="ru-RU" sz="2400" dirty="0"/>
              <a:t> </a:t>
            </a:r>
            <a:r>
              <a:rPr lang="ru-RU" sz="2400" dirty="0" err="1"/>
              <a:t>залишилися</a:t>
            </a:r>
            <a:r>
              <a:rPr lang="ru-RU" sz="2400" dirty="0"/>
              <a:t> </a:t>
            </a:r>
            <a:r>
              <a:rPr lang="ru-RU" sz="2400" dirty="0" err="1"/>
              <a:t>інтер'єри</a:t>
            </a:r>
            <a:r>
              <a:rPr lang="ru-RU" sz="2400" dirty="0"/>
              <a:t> </a:t>
            </a:r>
            <a:r>
              <a:rPr lang="ru-RU" sz="2400" dirty="0" err="1"/>
              <a:t>Агатових</a:t>
            </a:r>
            <a:r>
              <a:rPr lang="ru-RU" sz="2400" dirty="0"/>
              <a:t> </a:t>
            </a:r>
            <a:r>
              <a:rPr lang="ru-RU" sz="2400" dirty="0" err="1" smtClean="0"/>
              <a:t>кімнат</a:t>
            </a:r>
            <a:r>
              <a:rPr lang="ru-RU" sz="2400" dirty="0" smtClean="0"/>
              <a:t>.</a:t>
            </a:r>
            <a:endParaRPr lang="uk-UA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http://upload.wikimedia.org/wikipedia/commons/thumb/a/a4/Cameron_Design_for_Green_Dining_Room_in_Catherine_Palace_1780s.jpg/250px-Cameron_Design_for_Green_Dining_Room_in_Catherine_Palace_1780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4357694"/>
            <a:ext cx="3143272" cy="218771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85720" y="3500438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Камеронова</a:t>
            </a:r>
            <a:r>
              <a:rPr lang="ru-RU" dirty="0"/>
              <a:t> галерея </a:t>
            </a:r>
            <a:r>
              <a:rPr lang="ru-RU" dirty="0" err="1"/>
              <a:t>південний</a:t>
            </a:r>
            <a:r>
              <a:rPr lang="ru-RU" dirty="0"/>
              <a:t> фасад.</a:t>
            </a:r>
            <a:endParaRPr lang="uk-UA" dirty="0"/>
          </a:p>
        </p:txBody>
      </p:sp>
      <p:pic>
        <p:nvPicPr>
          <p:cNvPr id="44040" name="Picture 8" descr="Файл:Kateřinský palác (1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4071966" cy="3053975"/>
          </a:xfrm>
          <a:prstGeom prst="rect">
            <a:avLst/>
          </a:prstGeom>
          <a:noFill/>
        </p:spPr>
      </p:pic>
      <p:pic>
        <p:nvPicPr>
          <p:cNvPr id="44042" name="Picture 10" descr="Файл:Catherine palace green diningro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500174"/>
            <a:ext cx="4500594" cy="299852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929190" y="5214950"/>
            <a:ext cx="3500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Зелена </a:t>
            </a:r>
            <a:r>
              <a:rPr lang="ru-RU" dirty="0" err="1"/>
              <a:t>їдальня</a:t>
            </a:r>
            <a:r>
              <a:rPr lang="ru-RU" dirty="0"/>
              <a:t> в </a:t>
            </a:r>
            <a:r>
              <a:rPr lang="ru-RU" dirty="0" err="1"/>
              <a:t>Катерининському</a:t>
            </a:r>
            <a:r>
              <a:rPr lang="ru-RU" dirty="0"/>
              <a:t> </a:t>
            </a:r>
            <a:r>
              <a:rPr lang="ru-RU" dirty="0" err="1"/>
              <a:t>палаці</a:t>
            </a:r>
            <a:r>
              <a:rPr lang="ru-RU" dirty="0"/>
              <a:t> </a:t>
            </a:r>
            <a:r>
              <a:rPr lang="ru-RU" dirty="0" err="1"/>
              <a:t>Царського</a:t>
            </a:r>
            <a:r>
              <a:rPr lang="ru-RU" dirty="0"/>
              <a:t> Села.</a:t>
            </a:r>
            <a:endParaRPr lang="uk-UA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upload.wikimedia.org/wikipedia/commons/thumb/2/2f/St_Sophia_cathedral_Pushkin_1.jpg/220px-St_Sophia_cathedral_Pushkin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14356"/>
            <a:ext cx="3571900" cy="267892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3429000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Собор в </a:t>
            </a:r>
            <a:r>
              <a:rPr lang="ru-RU" dirty="0" err="1"/>
              <a:t>місті</a:t>
            </a:r>
            <a:r>
              <a:rPr lang="ru-RU" dirty="0"/>
              <a:t> </a:t>
            </a:r>
            <a:r>
              <a:rPr lang="ru-RU" dirty="0" err="1"/>
              <a:t>Софія</a:t>
            </a:r>
            <a:r>
              <a:rPr lang="ru-RU" dirty="0"/>
              <a:t> на 21 </a:t>
            </a:r>
            <a:r>
              <a:rPr lang="ru-RU" dirty="0" err="1"/>
              <a:t>століття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45060" name="Picture 4" descr="http://upload.wikimedia.org/wikipedia/commons/thumb/1/15/%D0%91%D0%B0%D1%82%D1%83%D1%80%D0%B8%D0%BD_2.jpg/250px-%D0%91%D0%B0%D1%82%D1%83%D1%80%D0%B8%D0%BD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000240"/>
            <a:ext cx="4214842" cy="316956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43438" y="5429264"/>
            <a:ext cx="4214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Палац </a:t>
            </a:r>
            <a:r>
              <a:rPr lang="ru-RU" dirty="0" err="1"/>
              <a:t>Кирила</a:t>
            </a:r>
            <a:r>
              <a:rPr lang="ru-RU" dirty="0"/>
              <a:t> </a:t>
            </a:r>
            <a:r>
              <a:rPr lang="ru-RU" dirty="0" err="1" smtClean="0"/>
              <a:t>Розумовського</a:t>
            </a:r>
            <a:r>
              <a:rPr lang="ru-RU" dirty="0" smtClean="0"/>
              <a:t>, Батурин</a:t>
            </a:r>
            <a:endParaRPr lang="ru-RU" dirty="0"/>
          </a:p>
          <a:p>
            <a:endParaRPr lang="uk-UA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5695960" cy="2660655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 smtClean="0"/>
              <a:t>Беретті Вікентій Іванович</a:t>
            </a:r>
            <a:r>
              <a:rPr lang="ru-RU" dirty="0" smtClean="0"/>
              <a:t> — </a:t>
            </a:r>
            <a:r>
              <a:rPr lang="ru-RU" dirty="0" err="1" smtClean="0"/>
              <a:t>російський</a:t>
            </a:r>
            <a:r>
              <a:rPr lang="ru-RU" dirty="0" smtClean="0"/>
              <a:t> та </a:t>
            </a:r>
            <a:r>
              <a:rPr lang="ru-RU" dirty="0" err="1" smtClean="0"/>
              <a:t>український</a:t>
            </a:r>
            <a:r>
              <a:rPr lang="ru-RU" dirty="0" smtClean="0"/>
              <a:t> </a:t>
            </a:r>
            <a:r>
              <a:rPr lang="ru-RU" dirty="0" err="1" smtClean="0"/>
              <a:t>архітектор</a:t>
            </a:r>
            <a:r>
              <a:rPr lang="ru-RU" dirty="0" smtClean="0"/>
              <a:t> </a:t>
            </a:r>
            <a:r>
              <a:rPr lang="ru-RU" dirty="0" err="1" smtClean="0"/>
              <a:t>іта-лійського</a:t>
            </a:r>
            <a:r>
              <a:rPr lang="ru-RU" dirty="0" smtClean="0"/>
              <a:t> </a:t>
            </a:r>
            <a:r>
              <a:rPr lang="ru-RU" dirty="0" err="1" smtClean="0"/>
              <a:t>походження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робіт</a:t>
            </a:r>
            <a:r>
              <a:rPr lang="ru-RU" dirty="0" smtClean="0"/>
              <a:t> В. І. </a:t>
            </a:r>
            <a:r>
              <a:rPr lang="ru-RU" dirty="0" err="1" smtClean="0"/>
              <a:t>Беретті</a:t>
            </a:r>
            <a:r>
              <a:rPr lang="ru-RU" dirty="0" smtClean="0"/>
              <a:t> </a:t>
            </a:r>
            <a:r>
              <a:rPr lang="ru-RU" dirty="0" err="1" smtClean="0"/>
              <a:t>виконані</a:t>
            </a:r>
            <a:r>
              <a:rPr lang="ru-RU" dirty="0" smtClean="0"/>
              <a:t> у </a:t>
            </a:r>
            <a:r>
              <a:rPr lang="ru-RU" dirty="0" err="1" smtClean="0"/>
              <a:t>стилі</a:t>
            </a:r>
            <a:r>
              <a:rPr lang="ru-RU" dirty="0" smtClean="0"/>
              <a:t> </a:t>
            </a:r>
            <a:r>
              <a:rPr lang="ru-RU" dirty="0" err="1" smtClean="0"/>
              <a:t>класицизму</a:t>
            </a:r>
            <a:r>
              <a:rPr lang="ru-RU" dirty="0" smtClean="0"/>
              <a:t>.</a:t>
            </a:r>
            <a:endParaRPr lang="uk-UA" dirty="0" smtClean="0"/>
          </a:p>
          <a:p>
            <a:endParaRPr lang="uk-UA" dirty="0"/>
          </a:p>
        </p:txBody>
      </p:sp>
      <p:pic>
        <p:nvPicPr>
          <p:cNvPr id="46082" name="Picture 2" descr="Kbaretti 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1214422"/>
            <a:ext cx="2286016" cy="302283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488" y="5357826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Меморіальна</a:t>
            </a:r>
            <a:r>
              <a:rPr lang="ru-RU" dirty="0"/>
              <a:t> </a:t>
            </a:r>
            <a:r>
              <a:rPr lang="ru-RU" dirty="0" err="1"/>
              <a:t>дошка</a:t>
            </a:r>
            <a:r>
              <a:rPr lang="ru-RU" dirty="0"/>
              <a:t> В. </a:t>
            </a:r>
            <a:r>
              <a:rPr lang="ru-RU" dirty="0" err="1"/>
              <a:t>Беретті</a:t>
            </a:r>
            <a:r>
              <a:rPr lang="ru-RU" dirty="0"/>
              <a:t> на </a:t>
            </a:r>
            <a:r>
              <a:rPr lang="ru-RU" dirty="0" err="1"/>
              <a:t>фасаді</a:t>
            </a:r>
            <a:r>
              <a:rPr lang="ru-RU" dirty="0"/>
              <a:t> Червоного корпусу КНУ</a:t>
            </a:r>
            <a:endParaRPr lang="uk-UA" dirty="0"/>
          </a:p>
        </p:txBody>
      </p:sp>
      <p:pic>
        <p:nvPicPr>
          <p:cNvPr id="46086" name="Picture 6" descr="http://upload.wikimedia.org/wikipedia/uk/thumb/1/1b/%D0%91%D0%B5%D1%80%D0%B5%D1%82%D1%82%D1%961.JPG/200px-%D0%91%D0%B5%D1%80%D0%B5%D1%82%D1%82%D1%9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357694"/>
            <a:ext cx="1905000" cy="232410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 descr="data:image/jpeg;base64,/9j/4AAQSkZJRgABAQAAAQABAAD/2wCEAAkGBhQSEBUUExQWFRUWGBgYGBgXGBkXHRodGBgYGBccHRcYHyYfGRojHBcYIC8gJCcpLCwsHB4xNTAqNSYsLCkBCQoKDgwOGg8PGikkHx0sLCwsLCwsLCwsKSksLCwsLCwsLCwsLCwsLCksLCwsLCwsLCksKSwsLCwsLCwsLCksLP/AABEIALMBGQMBIgACEQEDEQH/xAAcAAACAgMBAQAAAAAAAAAAAAAEBgMFAAIHAQj/xABDEAABAgQEAgYGBwgBBQEBAAABAhEAAyExBAUSQVFhBhMicYGRMkKhsdHwBxQjUpLB4RVTYnKistLxghYkM0NjwjT/xAAZAQADAQEBAAAAAAAAAAAAAAAAAQIDBAX/xAAkEQACAgICAgICAwAAAAAAAAAAAQIRAyESMRNBIjJRYUJx8P/aAAwDAQACEQMRAD8A0zXrkS+ullGgHSpKk7kdntagA5ISKelpHrOL7K8PJn4ZU+XqmAJUdEtQUrUkE6Gp2+Rbm0WfR3LUYjCT5S2OvWkgu2lSANiC3cR3xFl3RyfhVKUwMkTOzKl9p0eiig06AAbDVQkEHSls3djOe4DP5i56+zqkhKlpQlBE1SCrSkpBJCtOoE3oCY6Uro1LagV4m3hB+R5DhZTdXVkjTrLqSypq97N1yk/ysLRcjDoJozjZ4Ub9sHQtyeiKDfV5/pEsvolKJ9fz/SGFaVPRvGPZereK2BSHobI/j/F+kCz+jWHFtb/zfpDTA0/BBSnMGwFVfRtD+t5x7L6NI3du+Gv6olrRErDCFsCmldEJJDnV+KMHROR/H+KLvqC1IiMojeC2BT4novIFtf4oHV0dkgV1fii3mKfviMrs4hWwKVeQy/4h4xAvJUA7t3xdzjqPdA2KgtjoqZuWyxx84FXh0Dj5wTjJsA1NoabCjxaEji8QMYsJWDDVNY9EkEskQ9gVovCtM6VrQZ4XpoFCUyVekKDUAbWqSBe7hnbG4QoAcNX9YU8RkysVh8SrDykPImiYtKXVMUFhSVAIJOpKQElmBvpvpMybrQhy6I5J9bw4mrWpBX6LDZgLKH3grc0bvJ+N6BYgTz1S5ZkMltb6wX7bgABSWdmIPfFV9FOXzQnVMpLTRKTQpUEspgDRJ1VSoO4e5c9QlKio/KOwF9fQmQBdf4v0geZ0TkAev+KGqZKeIFYAGLEJs7o5LHo6j4xHK6MFRsfOHoYNLWjdMgDaABHndDyA4du+A1ZGBcGOjKMV+PwoUmjQwERWXIHHziI4FPOLedhDqZo3lZWdxDEUoy8c4Ik5Ok8fOLgZa0TScM0AygzXKEypQWHcqAqeSj+UVENXSn/wJH/0H9qoVYkCwyTMNE3SUjQQSokkPtpJBHhSOgYmcpKAUI1Wpy4xxTPMxSJiZRQ+pL6gspNSQLkChS/yGzJOnOJYSQesJToSCsCpZKSCWqOZaOaWTi2V2OPSvPRKBlylmX1qSHKQpKS/acgbBxStR3xU5P0omLXpSlZOkJShI1KJo/oAFiXLmgB7op8DjFYhSJCZ+qasmWZK5ZCkKq+iaKMwcgiwILNHVuiXRSTl8pksqaoDrZpDFZHD7qBsl/MkmMuMpu7ovoPyxc4y9U9AlnZOoKV4sG8oK6wQJisU6jwTTx3+HhEQm8Y35VoXEOEwPyp+vvEazEHYjuNIh9VPMP5/oBGxXByDiiaSolNQxqCL2LUNHEeqS8aYfEOkA8qmuwHxiYiLTslqgSY8ehDisEkRqqW8MRX9Ty/WNE4Ym8WQlNHigOETQFcME29IBx0gca8It8UWS8VpwSlF7QgKOZgfvRErDvQBotMTlaweyx7zAU+UtIqw4kwDBJqSKAeMDY3NEYRKStlKJHZG3eL/AO4NSoAFa1pSlIclT15A2q+8LWeLw84OFnWQClCk6ARqV64JenIGhrSMcuSlSKSLJeaYaagCRq1u63UV8Rcv2qjc0bwXstyJSkTjKnTOuUpfYQSkqHaJCCCErIBLp9J0zCGKWEmRSpYB0FLsxCV6rcefPelKVeT0MkmZKnyzMkLHaPVnsq1IZXYU6QTQkgAlo0Scoolm3RbK50nVqSZYNVJLKClFjrCvSBPaKknchmqIaJWIiuw8pYJJmBVgAA1hvf2NvxYSGSt+UbxVIkt04ykRqxZgeTLO8bHDF7wwC5U/iYnTNeA+pESyyIACtQgTFS+G8EFD2MQhngAGlZax1EPBhwQIoGgmSYlgAocRl6niL9nqhiVA02eBwEACZ0rwxTIST+8H9qoU4b+l2Yy5sgBCgoiaHv8AdXxhQgASem84DEIGl/swa1HproRwptWCVdKAmR1svqpM5KdJCQUiYVOkzA57KkA7uGcNaIOnkxKVpJZ9CbvUalWbd/fBv0X4FM+YqepDJkjSkE6hrU3aD2KUv+KOWV22VHbobvowwS9BxE5JJDolLWFAkGqz2jpZywI/iahh9GKIIKyEpel1EtyAtFJMzGVJTrnTUSx96YoJ5XUYjHSjDTlHRiZKwKBpiDQcn3LmBaWjaktFmuc1pieZKVkny3MQzcWw/wDKgPQHSve1DcwKMZLV6KknuUInwxSZiHI0guXIskOG8WiLZVIspa1pCUdklKUp9JjQB6G5jdWII9JCx3DV7oBTiQtRCh6SiQ4e9YllyEj0U6eYo/dpL7++KsmgnB4h01DdpTPch3f2xYYapZ7j3W95ipCFaFAkKIYjV2hcg82qN49y7GFJOpJTp5lQNfxDu7UOMqE0XMZGCYFVFjWKnMulmDw9J2KkyzwVMS/4QX9kbmBbRoqEDMvp0y6UOwZ08/wSykec3T7jC1i/p8mLcSMGABXUuYSWFT2Upp5mAqjr6liI1LhU6J/SPhceAlChLnG8pZYv/CbLHMcnAeGicgpDmJEQKWslkgAcbHwEDpyeWDUlSrlz+UE60+PGIEBIqSXNzCABz+UnqTqWJbCha2z2Oz7RznNcSgTEVcCqTLDKAPEk9gmlTZyWjouZTTQJTrNwHF9rtWOa5rl0vrlagwR6SddKDtAqRVTmvGvjHHndSRqlo1yEpM+apNXSHuWrYnjHUU5qdMsTEFCSBpIUCV6bgChqBY871bmWSpInzAQlPZskuBWjOXPfvF3kGZPiwJ05aZUlMxbMwSywCn+V1E2POgaN8cqgqM32dDl4AEagWN/By3sEby1EFnhZwfTxM9cxKAySxBNCBR1ab6QzPxVWCv26CdXZKhqUEpUFsyTqRTchiOfeBG/kQqDs2zbSSwP2RQtR5EGw3YXHOCcNmmvqS4Gs6SCanspPmCfJ4XOmE5KpSJ0l1CaClTHS4CXYvZwDXkOLxTTMer6vL6p9aVqLAuXFAezU0YO1fdDnTCh6xebJ0LoUlADk09JmYXZiKmCDixqQEl9dvMAU4VPlClilqRiJuoEBctSio2PaaUGNQAUqDBzvSLDJMbrlJnEMpADEpIFVFx3Vf3Dg1kt0FDehRTeNkzkwHluYpMsFRbUpZSCGJDvYd5gszkHce6NrETImxJ1sVWZ5tLkJClOQS3ZGqu1BA2H6Sy1FIJDrJ0soFw4ANP5gKc4VoC7XOpHN+l3T8SMYnDLBRLIrM0lYc0ZSblGx0ua2pDjnWcdVIUoJWpv3dVAXcDfu3jhfS3PxPnKWhSm1EhYKkOC7koUSQouxrETlQy8k5glU8hCxpmpVM6tC0zEApVp1PRSVnWXSRuN4OhU6GYhKVGWANSk6ywAokgJD3V6dS9KCGuKhtCEH6QJv/cJSVBKTKD9nUfTXaKXCZp1I0S52LSm+lCjLBJuWChwEdIx+US5qwtYcgAeDk/nAGaZZLlSlLRJStSWZIRqJqAzCu8YyyU6o2jjbViJMxEhStS0YhauKl183JiNRkKNZUz8QNPEx0bB5eky0FUtKVFKSRpFCQCR4PEycvlj1U+Q+EQ836LWE5kqTh2/8c72H/wDUTYLD4RRYiYK8HpxZz5x0ebl0shtKfIfCOf57l5RNCULICiWAADeKWeHHJy0TPHxLzCyJKB2MXiZYFaTFgB/5e6J53THqUNLzKeos4ABnHueZQeJhfldCj6yyYKT0LQPnvh+SHvYKEgnD/S9jJSwRNVNT6yJkuSkKG4Jlp1c3BEa476YsxnUQpEof/OWCW2Gpeo+TRvL6MITt7IJTkyRtE+WPpFLHL2xTxOZ4yc5mTp8x765iyCODEs3K0Cy8rWdm+eUPIy4NaPP2e23CE8zKWMTUZIo3MW2RdHB18vUVaesQ7FqFQe3IxfJwME4eSxCmsQfKIeWTKWNAfSn6ODKBnYdyBVhQgixDW7vKHD6Kuk8zESVYafPMyagBaQaqCAdBSaOWZJcue3W0McioUkhwfm0JuddEZmFxacwwii4dUyWKHSezMI+8A4UxrTeLhNtbM8kPwdP9FNQQO6/+4D+uB3AUe4PaFCRn0xOHmhayuYoghRWob2FCA3cDAWJ6TTVyZaABLdytQHaeoCa7Vejb+M+dVZlxLDpbiAtIImKBeg1M1xX71ecKeMAB1b23D+Av398FHEkupc1Uwhx2qkNYFu/2ws5hm/a7JBYWS+zO5Dt5bxxO8s7RTdIZMgQOsWaatLEtVtVHO+8V5KUzllZUoKKnCKF37IJVcOxPJ496F49UyYvUCGQCHY0J4wDicSBMXRyFKts6mHj8Txjs4uMEmZ+y8yjFyAvRiHSlR7aykks1Akirkq1PQUF6gwzsy0LV1KnZQUhRFSBZ+Nn+EKy8QFGoo71tw+TE0icbtTzBry90DWhWPWI6VImkgBaErdR1hyFEqJZrJClFmHGBpeZdWUqDAoYhqFxa/dC8MXpDmjjm3tjEYoLbSxJdmfb3GJd9lWPmZ4tWMaZRBUCG1JZRHb0hLPUatzUd5hsyrJpk6TKExpcuW2lDPb0iTYueVOcL30a5EZiDNng6LJBHpVN3uHf2cSI6LOVRhx9gv8PGOiEb2xWarwUtWh0BWn0X2oz97RBMwUtiTLTxLBi3eKvE0yZQtdi3kY8J2jYCHE5QlRA2BBANQCDQ8Qeb8Y550v6MTcCDPkkqCdOlkJUZQqCSEtrSQWdnFy8dO1fl7hHmIl601r8RCasDl+cfSZNk4ZKBL0zSkhWsAK9FLFgpSUvVk1IDEs7RzTN8wXiFlRqTdWlKAeekAQw/S3hZkvGJ1l5SkvK4hj9okm5UDp7R2KdwYSTOYu4c1vbe28YyuxDP0SlNjFAKKkiUoJcMW1SnO4HaekOkc/6BT9WLVX/1L/vlR0COiHQjRZrEfWxDisUEzAncpduTmvK0YmZHHk+zO3H9USGdHr84iWr5rGhmvVtxGZqe4mcwPcYRMdNK8fLTVgoUL1LGo2aHTFVG3yYTcEEqzIGpqe59N68uEVD3/Rlk9DqiW23y0eqkv89/xjZAp7Y3iDWiNeH+fGMTh/yiVx895iOYpQtUUfjyhN0I0Vh+exiEyn8h+cSyp6Vb2d0uH7uW0STyD3tW3lThGfkXLigTVgxkiPCihHzv8IkUXfu5RihF2OhwwM5x+E+YMHThqSh9xNT56T+UVGWHsJ/kSfZFj1vZRyme+Wr/ABjRGcls5/liAqeiUstqWEqubEOGG5Zo6XmvRTCTJJQmQoEhgqW6FilwpRD9xhQwfRqT1ipmtWtK6dlgkhjR77V4XhjRjJgd8SSbWQLW2beOeE4wtNEeJnKsRlmkTJIDrClJLElRKCQR2rHl8k7OOgyJCUgzAV+kUC4JFAVbAUL1erC0MeO6OyROM5JecpWpS9Sgx3Ol9J7gIhzzBLm9vUC99RY+BrQtTb3QnkaviT42U/RlCErUlJBOl1EXJej91YXMwRpWs00616napKj51J228r3ork02RPmlaQElCQC4LkEk274X8TKJmzEqZitZB39M8I7f4LdmD7K7rCpQq5sCQfaNz4RPgZz9lgKXs4FN/wA4GxiWUQlISRSjflZ40w6quRQGoPMRdJokvMQjVIPZdvjtvsIjwA1qCdKXJCQNKfSf0f4o9lYprAEVFSaciNtxF70NwkvETSlUpBKCJhDUHaBT6JBYl6WuC9ozS9D7Ou5Ji0SsOhDhIShJYlmcObnbhtBs7NUJYqfdmSo3azAvaK6Tj1IASFpQOSUJqwJ234xQ9I+kK+0JWIIWVAUKSyRQmoIpUtG/KkXxGnC57LmPp1HSCay5iW2sUh/1jyZnkoGqm7woe8RU9GcwmTCtSpp0iWAB2aFRCnoOD8qxti8aXSDO0jUqn2ZewA9HiQfCDlodDN9eQwOoVAI5uBGKxgah8vnlFatcwYdKxMJZ6lCS41K5DZvKIpOLWVLCxLWG1DSguC4cEajsRZt4fIVCj9LmWCdhNQd5U5C6VpNCkKZ9n0nzjjWL0Iowfi9o7X9JEha8vmF0pSkBcxI7QUJZ6wAE1SQU33t3cIxi3NKJpThzeFVsiQzdAh/3i+PVLpw7cuOhRzr6O1g4pQ3Elbnj9pLb5aOixtFCFLpitSZqFJKwyE1SnVdSuYr3g90D4XP9baQQdVXarXavm0DfSAknFSglGppbv/yXv4PC2tMzU5IJAYJJNdFWZLAsX5RhPGpdlKTQ+zMcurgMBUJV2g1yQRUCjtx3gSXn9CEpBKWcFdRwNE3NPjCjJzIpT9pq5iwNRZLMSHfbxgrB4tGlSpf2bLQylFGoUqxJruWY71G2XhrsfNjHiM7SEalakDzZqFxe9mBe7tWKfA47D9aFoClLFQSpiK1BYMXBY/JgNOFXOKtSnCQ6pi6JGkkkbvXaxaJ8NkwluuWoTVUAuEgGqhpBqRs7CkLjFJ29g5N7GvDZ2fWQUitwbM92Y/74GJ1ZsmgBSSS2kVOz2han9ahDKLqSHI1gKJpUsGCQLAeN2gKQesSF1SgFJYK0mx3JJWok83awjPhfsryyXsc05jUhSWrYkE8bb0I9saJzVBLPUUqwbz7oVJWZlahpUgADTVTrC1Egl2Oq1yBs0aIOg9qYVAW1O52YCgHGo3aDxyK8zLzETEoKdLGpdiAQQ7nrKq+RGKzYJFN7uT+e8UOPzMEkpCxQWUKHgXFCfftA8vEOnUSpQDuKOC9HY227oI4a2KOSnY0SszcHue4FKwdKmatyG/OEpGesPtJWkF7WPG4tXn8Tsrz+YZjFKUggBRU5qws1qbHaKeKXs2WZNnUsoV2Eb9keykWZmfZk8Fyz5q0/nCEc5nJw8spCNKtSdaSXBcsR2TwIFu8CLzo9merAnWsrWkILqIJV9o6S4ABsz8rvErQ5TTdFlh8ckKmChPWFwGeqUtG83NwB6LHwH5wtTZSwozNKSsl1VHhS7MGETY3GKSEuAgm7am9v+o5Z45bkacvQVNdRc/3fGIZqaNq9u0QHFFnBvHsvEamBA9vsb3REdMGb4N9ZuzUq4jn8w/8Acrb94v8AuPAx0DCEazTb845+ZoM+Y/71aePrmPRiqxo48n2LTLej2KU6kSELlKPozQhQNARVXaB3cUrvFqjKkKorAKCvWKEpI59tKkkjwhl6LSSjCVNTMdqUdIIhlyVLy34kxak6Q1BNWc7mZFIb/wDnmin3Zp9zxHhsHJlqdMuel7vKWrnYp4iOsoljgI8ElPARVhwRx7GZ5Uy0OR9w4dSDXinqTesV+WTusWES5aUnbsp8WBlt40jofTnKUgS50tITN61CNViytSfG+1Y5vluKXLxI6v74FA2oag4cvRuW8S8n6JqmM8nIMQC4EsHjokv59W8SHJZ/7qWr/hL/AMRDbImAgHk940UmTMmIU6SuW6k1tqGklu6njE+Rm/jQn43FzsGgK6pKQ7dkKAD/AMiwBBWXZ3iJjzJaFqoHKTNA/vrZmgrpXmiFSjL9Y3Hu8PO8WHRPLUJlSllyvSrdgNRcjTx7I7qwlktkcflSZSZzOxM6SZaUTUhSVJWkuQQpJBcqSojkxFh3RyrHYfQ6SXKSQeRFCPCoj6LnsoVcMQaUsXHhSOMYvJkrmYklba5kxYdNnWqzl40WRLsjJGiL6OT/AN2ujfYq/vlx0eFDojkqZM8qC9Ty1BmAbtIcuL2EN8bwmpK0ZCP05kFWIQxAIlOrUU6dIUrY1PutzdWxk86AUgMCz9mvAgJ2b3w09Ouj8/EYhCpMrWkSwkl0iupRapGxHnC2OhGM/cH8aP8AKHx9gUq5xJrB+WYeVRU2aUdpmSkktQEvYUJ8oK/6Hxn7k/iR/lGyehOM/cn8aP8AKG1oDXMMxWRpB7FOyQH4DapbmYHk5joJcAih5uLb2g/E9FMcsgqkmlAykBv6og/6Ixn7k/iR/lEKCqgAZ85TOWBSXDfxE/n4RmEXMUCQtgAz99WHM6RQViyT0LxjEdQat66Of8Ub4XohjELCuoNK0WgfnFVqgPMqQkSliahv5rqJAUAngpt9nHhPMwksJZfpKYspbMyqI1uaeR33YW+U5BPQgGbJ1K1lRHYJq7l9TavEARHi+j86chYOF0EVQdaHJLvYsDbvjnfLkAsT5iikgC9wD2eFB4bwJLnFOly43Ap8mGnK+jmIQNMzCqUK16xHhTV7YkxnRycqUrRhNC3aikEKBDF634G8aW06oBWn45iyGKRuU1L3cRicbqSU6QA4VycWJBod4P8A+h8Z+5P4kf5RtK6GY1JfqT+JH+UacUAdkeD7MuYpKghRMvUhSRV1UqQU1Du8NOR5x1UtNlBOtKQWsmYpIZQ9IdkGu9eEB5Jk+Il4aUky2WicVMSk9khQe7etGmDyafXXJ9dZHo2UtSq1reOacWzeFKhjR0hlq7SgUtu2oX5VHlBMrMZU0HQpJ4i3sPwhXmZJMNOpLcNSWPg8QzejC1BuqtZykkeJMZ8f0zXmhtnyJVldjucXtaB52V6HKVmzMR7ibQlz+i+JHoBfd1jeXai5y+XjEpqlQLbqSp/I+yFLGu6DkmXGWOJigWdhVqm16QhGW2JWWb7ZRvftnyh6yeXM1EzEFJ03cEGuxBeBcVJWoqfTpqAwFn33eNG+EEjFrlLQ0ZfiB1IINCvi9kJF4ByzpYZQKSEliq5a3jyijw8iYgABahwADDysfGAJnR0lZVqUSS5dmvEPLEraGXPOmKloZPYL0KJoSedeH68o8yn6RjLlhMxIWQPS1B9gHDPvcwsHowp6K8zGiejU8OQUBrE/FonmvQt30MGfdN04lKZZlqTpWlZYgglNRwLPwhYwuJlJmGaSo6VvUA1uWq5rHn7AmyySXLBkgF/08Ihl5VNLgpUQXFuIo4PA0EDp7sh8rGpPThCgUUBNKCvvO3vgSdnGpepKmcg1JSKc6+VLQtfsWak0QvvYGm77xPLwawuoW4YuxpRhCcV6YOUvYdiZrqKnBcglID03920M+U9KES5YTTUB4nhV7frCWgKFShQD0ASd/CjEwUZClKpLXtagD1sQ7QugXJPQyZn04FpRdrqbuYMfCEufjGmmrPWwL6i+7d0GpyebqV9mqtLNXanlGk7o3OKg8vQo/wAQB8nveLTXsUnKXZb9FseVzSk/cJ8lJEM8K3RTJ1SppUoN2Cm4PrJp4NvDTHTipR0QN3Q3Ipc6Upa0hTLKah/VSfzho/6Zw37iX+GFPol0llYaUpM0kallQUzj0UDbuMPWFxSZiAtCgpKg4IqDG9gAno1hf3Ev8Iig6TypMiVqkYbDzSSEVUElKlkJSdLHUAS5tQQ24rDJmIUhQdKgUmpFCGNRUd4jjnTb6Kfq6TOwqiU7pV2mp95iXUpgNrDnCYGuJ6OYhSFTFT0pVoSoJQUIQ5650jgxloDX7YJhLGMxSnImK0ihNA/OrMIZJnQWdIDTFJIQVlACQfQKE2HqjU/I+2n6VahiVy1gOpTlWliSQFMAGSQS1WurzmTKoqZmd4gEpM1QIpcXoPfE+FxOLJDzlB1NsaGlhWheKjGuHetanmC/k498WGGnMBUqdr7E8/OM3JgNWGxhlpldszSQFLKrGlQBulwedhHZMD0WwyZaAZSVEJDlQcnv5xxfo1h0zZ8oTD9mVITMvZLaRWwoH4CO55fmaJgOlWrTRwOPo+Y4RcHYmQzOjuFAJMiXT+EQm9IUyUBWiWkM9hDVmuNJpaFjH9GcRPQoISA4Z1UvQ7h6E8O+Nkq7EKnRqWZk9QmKJSBpAO6tJPuSowRPkH61NKXKJYQkIFlTFAMPaH4PBE/KvqfUzFL16ZswqAA7RXJVpZiavQV9aNfqhCRKKmKtSpigWqsnrVA3BJJlJqP/AGfdEczbXZvSKjG4Jc6V9kt2c67As9tmLEgchEODkKRPGrUsULhQAIZkgMdNSRxdoYOt6tS0JUEAsLbJDtp3FBSAskw/XTphBT2OyQQKhJJUQALAkBg523jkzt8vj3owfZFhMIozkSn1BXbN3CHFCwJBDpNuOzw5Zbkw6srSAxUoF2NArqnY7KUFkcAUxU4fK0SZs9alBS0Dq0K11CZGo1GlgStak81AxdZXj0gS5YJcaQXsoJUAVUFrMLxlSi6fsBjxuFSnDqCQlNAHCQW1Fi3nHNM3w0qVgcX2jr6uamWSSNJJUh+QA0K49o8o6XiJwMmYSKJBJFACBU/6jlvTOeOrnSilOqYJZ0u1VmYHJFKdWhxU2jpyTqUaA3xMwqmFZl6NWouGZQKuwQwFSgJJ77VihWplGpuWfvi1lZ7OnqMuYEBKKp037Rq/lwFGihnzTqNa6jcNvxgm+UE+zXEGKVW4PeC/kOMWOCUkkDSC7V+EUMuaYIk4tqv87WvaOZqzYavqIb0AKsGc+fCJFYbTwPgG8xWKXB5kBckHiAx5VUbfGLiVNGmqZh/iI1PRvVo3MwnGjRNEKpYLVbcME08xblEqpb8G4h251+ERS0V9Igmw0Gte/blG82SRvtvpb2mEWmDz0qejaRzduXt4xFLmAuO0/cfD2xKsV7ZDilCAPzG/AR4uS1Cone2m9/kWeH/ZnOL7RCfEvt8B4H5tok27TDZgxvUU/wB+bxp9QNVIrWwJc71feIcQpaQVDWTwUAeY7vKHRn8l2jbESkOSpIPNma7eEZKKC2r0Wuah2fepq9IhlmY4KyDuBZqM3O4rx4QNMzJIb0SSQQCBTZ9R48oONktllhVDUWY02YtyJAHKCoBwE8KUWDFuI3Z33Jff4wdHoYPoYyeykzbFFE8Fi2hJcBy4Upr9724Whp6LdMVSklCSSTXSUv2iRsDzsAKcxHPemuLCJ6Af3bgf8l/CAMBmqgpwWs9a8WZ+O8TJyTbEfUeX40TZYUL2I4EXEVXSLOp0kES8KqcaaTqTpenpPUVMKnQDptLEkSlAuHJCBqZy4LCrcWdocj0rwuoJM1IJDsXHm4p4xtGaasKETF4+fPVMViWR1LgIAEvWVoQpSUuTrTpAJcmpTSkcyzbP1TylcwETEqS33QlIT2Qlm9N1GOy/SB0skYKWCZQm9YqtQkUS12qGS1HZxxjhmKxKZi1EJKdS1LCeDl7WAtEzkNEGOw6i6iRrJdrcrcX98eIxUwUsC224A3uGiPMJhLEGxPz7fdBWEmApIJDOFN7234eUZ+tjGDoXJ+tzOrQtSFgKUC33agd9Nn8odsozReX9WFJUQuVLSKFgrrC5Iv6ybcYSei2cTMNO14ZA1MU1AOp2LbbUhrmdOFzVfay0JWyighLUUQD2TdiHfzhKcUI6FnucysHI67EAO7Mk3N96AtHMMT9L0xikEgMSFKqQ7s4SALkDhaKrPczVPBK9V99OrUWFi1PmkKC8CkqZK16jupL2u7bb7XvFeTkI6l0bzBM3CyzUiWSskue3p0IABuzLLD7qRvFB9ISFjRLBOrTrUHeqjol1NToCTXcqUbmKDJ+mUzDSuokpMxSFa9S3UAHBHYTVQYG5HqEVECdIs7xipiZmK7IU3YCUpDVIIFVesohzfuilG2aqVIZ8RiT9VlqmKqEupRudCS7/AMwFe+Ccrxq8NhQoJeaQhgWCdSlpUaXPaUp+QfYiKHM0FOBwyAdQoCa1Dh/18YkwREyYgTFsh1roKijAgKDOyyabAvHNnjUr/wBoxZeSc4SqQUK/8hVLSCX1K0qM2YtRNBqKGULEqNBFjJx6khKkl1dglaatfahVWh7vCFKZjkonjUdSEg6QugvvW3Y5cIYl/SoZSRokyVCWAlMtICUsWdvSZmBBAakKOLmrYU2dBzzPBIkAawkEFRUp2oXt6RdhR62jmszFqXLVMUoEzikkUDDrFAJ1GrdoBuZgPG9Ohi9MtUmZKcq2BDEOUuGqzsW2gDN8SjSNAIBKB2jqDBQUAL3CTblGeTG3KrCtl/gqzlqAUE6UsS9XJ43LBy33mgNZRqIoalwCzl/IwTlc5Kp01SSa6eydmG3AG7czs0DDDNMUoJDObnn7I2il40jXF2V8wpdqj8vLekSBTcQ5qXB9kT4+UHdgx4lx7a8YCcWoO7yjJo1emWMtZdmJ8P1tB+Ex6kBtTh6OxI8Rtb9IqZaXepb52jcLaoqOPHyiS0MH7bWAkE6q8HIFnBPzziY5gCDpSQ3rKIS3AsDFEJjgByGFwWq1Nj8tE8kkXDh93258bxNDT2Hz5iXooODudXyDS8RoWsgNpZ2dvHx74hMqjiwA2YcK1p5RClZagBSCHVqcPXYVJH5wUUGzpSzYu9jXjUCBTPUD2i/fsw4WjebN7IDg/wAIYNs4BcH2QCtQBJJKgdyamvBmgoLPUYRTuABVy9QXL8eRgbGYIs+nn2VM1OB2PCDJMwpDpTqB4ivDn8iIlzkgh3JvQ2oYpWJxR7koUmYUk00uHvdO9qVi6imyhutUxLaTQ13Tvxi5juw/Q5Mi2IH0gyCrEoIDtKH964osLLUHAT7a+NiBDd0wyebNxUsIS/2dWKXbUrYqBat23EVuF6PYgLcoUPEVAO7G1BDk6Myy6H4hIWEzklKRUzNZYkFLVAvUOHs5o0dA6QZYjFYZJkgqUCNKkLCWCiAsu/aGkksXfvhHwOVTUISEy2qNVzRqtZg9Q7sNyYtZBngaASEkivaSS1SGAtU1jklPi+jWL9C50jyibJbXO64AgDtFenU9iSHbSkFmukbQvkse1UGgbapb9YZMwyufMmhKkL0pfZTK4V8B3RLN6PKWQVukAkMEtwsWqL+zw0jPXyJFyWlKg5HGpNyBWnCw8Y1+tBLqSlrtcvce+LXBZKeqSpSVE6l0Yhh2v8B5xAMmWkMaux3FSA+3GKbVhR5l+L7SeAqx4gjSabxezc6JUxIILMDU8qcXbyEVcnJli99QJYU0sSe0/pPwBG+7DbBq1FglKSLqUWNbgJAJtuBEOKYqAc8TNCwlclVSm6FkqszN6TahZ7tyismYxSXCtQuez2S5oX1D2DhWHDOcwWAg9maUKGkukgEAUFLg84Wc2llaylVyhSgHsXr3XjSL/iDWxs+jRCJ0jFhtJUzs1dKCBcfxm3ExV/SHg1L6pQJIEmUqvcxtBX0RzCBOCWJKVFjZ9UsC3cYvc9yhxLlqDtLCDewJeo5AcIptRkaxVxKEFX1LCC5LCzueFd4ilY1zMIp2CEvRmJow3cb8otMXhNMuQkEDQpbPycDx38Ir8uyQdUqYVFKXWdRf0UqIdx3X4ERlm3LZlxb6Mw+RpnBSl9pl6Ek1YBIf2lomwXR6VqW6BR2pYfG8EZXhJ3UI0j0mmF6l1V40gkSMQhZJQ4YDgN6uKg1tDTX5K4yK3H5LJRNIQkJZIPZ7PeabERVZwkhVWLiWqj7hX+oapmCmTJmrRp7ISXrZ7HiXgLNuiv2al66hBIBv2XPtiXLZTg2e9E0l1qVc6f7UkexQLxIonUaAVNX9/hGdF8GpKSstpmJQpP4QD7ohKSpSuSjxO5i39UPHps9m3qQAOG/tgcyhfV+vlBKklmB4PTf9HgPEkJNH57h/yjJouRMlTEFxxaJBOBJYDnvA0jEhnA+bVeJZSgaUFrX8xEUNBCpm6SCOA+PzaJsHiSGYKL9591Re9oFSpt773jVM1Qq4b5+awUVZcTUzAXIcfeajc1d8BTJulw/czOPLaIsLiikvq1BmZ3at/wDRjWZie8HimhBPstzG8Kh2GCYlLglgeO5N2aPCv1JS0kesNVh3VF4AEzQ4YLB5k8a1p/uI5OHSKgab3eu+9N7w6Blj1RNloULMGDHfiDy7orJpSSSp9VLB+djHsyQqwcA3Yjf58Y0ThiFCrbX3pXi8CQmyyyQvMJ20kB6EVTtF3FRlKWmEUok1AZ6iLeO3D9Tnydg2azwJqe0KB21oTvdiH2a8BIUHoxZ//YioYfmIpulyyMQg0bqxTidS/jFPIXMUee92p834iM8kqZmPgNAA/cFJp4u5iebNYBqlh9078zCOuepAJW4tSlfY9qRvhllXaPZA9vi1RGfPV0A4zJ6nprNXYCzuw9JokSpRHr+XPv8AloV5CSBRjwcOW8qClu6PVKUT3PsoXNPZ80ief6KoZFqVo9Y9rdJ4UoPN+MCqmrJqVAEMAEqHNzTu9zxUlMw2VpHByN3/AEjVWGJ/9ytrKUH9tI15N+g4l/KxCj6xcNcEeNq8G58ospKnB1AU3ZvyhZkS5my1H/mfc8WCJ6wPSPmY1gqWxtB8yUAQQEgA1cO477vesBdWGGrQVAX0i9LE2/3EM3MVcTAU7NJmyjFOKYuJc5alKFHSiWk7lAA82rwPhEi8RqGqiiGYkprxqNrwqrzycKhfsHwgdXSKbbUO7Sn4QuhpDkpIUlLpQ5e7b3sYIwuGShISlICUhgBw7opZeZKMiSthWpGkd1A3PaCUY9RahfmEm3cm/K+8ZzkrKinRcJIBoPn5aPSpwxHzw5xTHM1DYEkg+i7hnI2ru/IwbKnnS5byLe0+yIuLLqQWVNtfvPlTnAuMkioOpje/AvWIp+YBJLhJI/McO6BJubE+qHYUqG8XqfDxguINSJcqy9Et0JCwBYKIPlygY4VGo0mByaAjv4WiTLMyCpi0sHABfUqvDskAjxitX0gIUodUaKI9NVanlSNNOKM42mw+bliCAQTXckbHahd/ygOfgZZJ7a37Nezue6JE55RurUGsesv8YjVm5J9CYL2mcf8Aj/qJ+JXyMRlUty61VoXA4P8AP6xIMjTdKydrNelXIaIxm4AciZzBKd/CM/6iQzMuu/ZP6QviL5I2VlaQzTLg00P3ihr+kRjKtuufcDTb27NG37Zl2IV4pRziUZnLBqTWo7KO/YwqiO5HqcqDFpgo7sGteniIhmZIWrMCWI4g70MFSs2l1qSWZtCfc9RWI/2lLI9IHaqDszb1aDjELkBJylSX+1SXo3adw/8ADW3m0STMkWoUWjbc+FPGJk5rJf0x4oVfve943lZjJCh2k04BcHGNhbBJGVTUlwoFnuSO6pFRE87L1s3ZPiO7xv3xKcbKJqtPd9oKOS3dHv1hBFVoobHUNhRiPkQcYjtmZLgpoWdTFOksxBq45vFx9XVwivyqdLMwgLSVabBT0ccR3RddcOIjpx0o6MZPeypxGCQtQKkuWbfviL9ly/u+1Xxj2Mgmg9HoyyWPUHtiUYVPCMjIIpUUzw4RPD2mNF5dLN0+0/GPIyHQjU5XLPq/1K+MefsiV93+pXxjIyEIkRl6BYe0/GJPqyeHtMZGQAaKwKDt7T8YjOVSz6v9SvjGRkAyNWRyT6n9SvjESujeHPqH8a/8oyMgEGfs9GhKdNEejU08Xr4xv9VS2/D0lfGMjImaVlro2GGTZvaYxUoUvS1TS/O8exkKlYrNV4ZJBBDjn8Yhn5TKUQVJcixdXxjIyFSobZvhMAiW+gM96k+8xHMymUbper3V8Y9jIqtIlGqMqliySP8Akr4xicqlguAX/mV8YyMh0h27Pf2ZL3ST3qV8YjTkckWR/Ur4xkZEtIGzDkcm2in8yvjHqskkkNo3+8r4xkZCpWF7MGSyn9H+pXx5RsrKJRHo8d1d3GMjITSsdmhyOSSTov8AxK9zxqnIJA9T+pXxjyMiuK/ArJDksn7v9SvjGIyiUC4SQf5lfGMjIVIqyXCZdLll0JYsRcmjgtU0EFxkZF9Iyl2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7108" name="AutoShape 4" descr="data:image/jpeg;base64,/9j/4AAQSkZJRgABAQAAAQABAAD/2wCEAAkGBhQSEBUUExQWFRUWGBgYGBgXGBkXHRodGBgYGBccHRcYHyYfGRojHBcYIC8gJCcpLCwsHB4xNTAqNSYsLCkBCQoKDgwOGg8PGikkHx0sLCwsLCwsLCwsKSksLCwsLCwsLCwsLCwsLCksLCwsLCwsLCksKSwsLCwsLCwsLCksLP/AABEIALMBGQMBIgACEQEDEQH/xAAcAAACAgMBAQAAAAAAAAAAAAAEBgMFAAIHAQj/xABDEAABAgQEAgYGBwgBBQEBAAABAhEAAyExBAUSQVFhBhMicYGRMkKhsdHwBxQjUpLB4RVTYnKistLxghYkM0NjwjT/xAAZAQADAQEBAAAAAAAAAAAAAAAAAQIDBAX/xAAkEQACAgICAgICAwAAAAAAAAAAAQIRAyESMRNBIjJRYUJx8P/aAAwDAQACEQMRAD8A0zXrkS+ullGgHSpKk7kdntagA5ISKelpHrOL7K8PJn4ZU+XqmAJUdEtQUrUkE6Gp2+Rbm0WfR3LUYjCT5S2OvWkgu2lSANiC3cR3xFl3RyfhVKUwMkTOzKl9p0eiig06AAbDVQkEHSls3djOe4DP5i56+zqkhKlpQlBE1SCrSkpBJCtOoE3oCY6Uro1LagV4m3hB+R5DhZTdXVkjTrLqSypq97N1yk/ysLRcjDoJozjZ4Ub9sHQtyeiKDfV5/pEsvolKJ9fz/SGFaVPRvGPZereK2BSHobI/j/F+kCz+jWHFtb/zfpDTA0/BBSnMGwFVfRtD+t5x7L6NI3du+Gv6olrRErDCFsCmldEJJDnV+KMHROR/H+KLvqC1IiMojeC2BT4novIFtf4oHV0dkgV1fii3mKfviMrs4hWwKVeQy/4h4xAvJUA7t3xdzjqPdA2KgtjoqZuWyxx84FXh0Dj5wTjJsA1NoabCjxaEji8QMYsJWDDVNY9EkEskQ9gVovCtM6VrQZ4XpoFCUyVekKDUAbWqSBe7hnbG4QoAcNX9YU8RkysVh8SrDykPImiYtKXVMUFhSVAIJOpKQElmBvpvpMybrQhy6I5J9bw4mrWpBX6LDZgLKH3grc0bvJ+N6BYgTz1S5ZkMltb6wX7bgABSWdmIPfFV9FOXzQnVMpLTRKTQpUEspgDRJ1VSoO4e5c9QlKio/KOwF9fQmQBdf4v0geZ0TkAev+KGqZKeIFYAGLEJs7o5LHo6j4xHK6MFRsfOHoYNLWjdMgDaABHndDyA4du+A1ZGBcGOjKMV+PwoUmjQwERWXIHHziI4FPOLedhDqZo3lZWdxDEUoy8c4Ik5Ok8fOLgZa0TScM0AygzXKEypQWHcqAqeSj+UVENXSn/wJH/0H9qoVYkCwyTMNE3SUjQQSokkPtpJBHhSOgYmcpKAUI1Wpy4xxTPMxSJiZRQ+pL6gspNSQLkChS/yGzJOnOJYSQesJToSCsCpZKSCWqOZaOaWTi2V2OPSvPRKBlylmX1qSHKQpKS/acgbBxStR3xU5P0omLXpSlZOkJShI1KJo/oAFiXLmgB7op8DjFYhSJCZ+qasmWZK5ZCkKq+iaKMwcgiwILNHVuiXRSTl8pksqaoDrZpDFZHD7qBsl/MkmMuMpu7ovoPyxc4y9U9AlnZOoKV4sG8oK6wQJisU6jwTTx3+HhEQm8Y35VoXEOEwPyp+vvEazEHYjuNIh9VPMP5/oBGxXByDiiaSolNQxqCL2LUNHEeqS8aYfEOkA8qmuwHxiYiLTslqgSY8ehDisEkRqqW8MRX9Ty/WNE4Ym8WQlNHigOETQFcME29IBx0gca8It8UWS8VpwSlF7QgKOZgfvRErDvQBotMTlaweyx7zAU+UtIqw4kwDBJqSKAeMDY3NEYRKStlKJHZG3eL/AO4NSoAFa1pSlIclT15A2q+8LWeLw84OFnWQClCk6ARqV64JenIGhrSMcuSlSKSLJeaYaagCRq1u63UV8Rcv2qjc0bwXstyJSkTjKnTOuUpfYQSkqHaJCCCErIBLp9J0zCGKWEmRSpYB0FLsxCV6rcefPelKVeT0MkmZKnyzMkLHaPVnsq1IZXYU6QTQkgAlo0Scoolm3RbK50nVqSZYNVJLKClFjrCvSBPaKknchmqIaJWIiuw8pYJJmBVgAA1hvf2NvxYSGSt+UbxVIkt04ykRqxZgeTLO8bHDF7wwC5U/iYnTNeA+pESyyIACtQgTFS+G8EFD2MQhngAGlZax1EPBhwQIoGgmSYlgAocRl6niL9nqhiVA02eBwEACZ0rwxTIST+8H9qoU4b+l2Yy5sgBCgoiaHv8AdXxhQgASem84DEIGl/swa1HproRwptWCVdKAmR1svqpM5KdJCQUiYVOkzA57KkA7uGcNaIOnkxKVpJZ9CbvUalWbd/fBv0X4FM+YqepDJkjSkE6hrU3aD2KUv+KOWV22VHbobvowwS9BxE5JJDolLWFAkGqz2jpZywI/iahh9GKIIKyEpel1EtyAtFJMzGVJTrnTUSx96YoJ5XUYjHSjDTlHRiZKwKBpiDQcn3LmBaWjaktFmuc1pieZKVkny3MQzcWw/wDKgPQHSve1DcwKMZLV6KknuUInwxSZiHI0guXIskOG8WiLZVIspa1pCUdklKUp9JjQB6G5jdWII9JCx3DV7oBTiQtRCh6SiQ4e9YllyEj0U6eYo/dpL7++KsmgnB4h01DdpTPch3f2xYYapZ7j3W95ipCFaFAkKIYjV2hcg82qN49y7GFJOpJTp5lQNfxDu7UOMqE0XMZGCYFVFjWKnMulmDw9J2KkyzwVMS/4QX9kbmBbRoqEDMvp0y6UOwZ08/wSykec3T7jC1i/p8mLcSMGABXUuYSWFT2Upp5mAqjr6liI1LhU6J/SPhceAlChLnG8pZYv/CbLHMcnAeGicgpDmJEQKWslkgAcbHwEDpyeWDUlSrlz+UE60+PGIEBIqSXNzCABz+UnqTqWJbCha2z2Oz7RznNcSgTEVcCqTLDKAPEk9gmlTZyWjouZTTQJTrNwHF9rtWOa5rl0vrlagwR6SddKDtAqRVTmvGvjHHndSRqlo1yEpM+apNXSHuWrYnjHUU5qdMsTEFCSBpIUCV6bgChqBY871bmWSpInzAQlPZskuBWjOXPfvF3kGZPiwJ05aZUlMxbMwSywCn+V1E2POgaN8cqgqM32dDl4AEagWN/By3sEby1EFnhZwfTxM9cxKAySxBNCBR1ab6QzPxVWCv26CdXZKhqUEpUFsyTqRTchiOfeBG/kQqDs2zbSSwP2RQtR5EGw3YXHOCcNmmvqS4Gs6SCanspPmCfJ4XOmE5KpSJ0l1CaClTHS4CXYvZwDXkOLxTTMer6vL6p9aVqLAuXFAezU0YO1fdDnTCh6xebJ0LoUlADk09JmYXZiKmCDixqQEl9dvMAU4VPlClilqRiJuoEBctSio2PaaUGNQAUqDBzvSLDJMbrlJnEMpADEpIFVFx3Vf3Dg1kt0FDehRTeNkzkwHluYpMsFRbUpZSCGJDvYd5gszkHce6NrETImxJ1sVWZ5tLkJClOQS3ZGqu1BA2H6Sy1FIJDrJ0soFw4ANP5gKc4VoC7XOpHN+l3T8SMYnDLBRLIrM0lYc0ZSblGx0ua2pDjnWcdVIUoJWpv3dVAXcDfu3jhfS3PxPnKWhSm1EhYKkOC7koUSQouxrETlQy8k5glU8hCxpmpVM6tC0zEApVp1PRSVnWXSRuN4OhU6GYhKVGWANSk6ywAokgJD3V6dS9KCGuKhtCEH6QJv/cJSVBKTKD9nUfTXaKXCZp1I0S52LSm+lCjLBJuWChwEdIx+US5qwtYcgAeDk/nAGaZZLlSlLRJStSWZIRqJqAzCu8YyyU6o2jjbViJMxEhStS0YhauKl183JiNRkKNZUz8QNPEx0bB5eky0FUtKVFKSRpFCQCR4PEycvlj1U+Q+EQ836LWE5kqTh2/8c72H/wDUTYLD4RRYiYK8HpxZz5x0ebl0shtKfIfCOf57l5RNCULICiWAADeKWeHHJy0TPHxLzCyJKB2MXiZYFaTFgB/5e6J53THqUNLzKeos4ABnHueZQeJhfldCj6yyYKT0LQPnvh+SHvYKEgnD/S9jJSwRNVNT6yJkuSkKG4Jlp1c3BEa476YsxnUQpEof/OWCW2Gpeo+TRvL6MITt7IJTkyRtE+WPpFLHL2xTxOZ4yc5mTp8x765iyCODEs3K0Cy8rWdm+eUPIy4NaPP2e23CE8zKWMTUZIo3MW2RdHB18vUVaesQ7FqFQe3IxfJwME4eSxCmsQfKIeWTKWNAfSn6ODKBnYdyBVhQgixDW7vKHD6Kuk8zESVYafPMyagBaQaqCAdBSaOWZJcue3W0McioUkhwfm0JuddEZmFxacwwii4dUyWKHSezMI+8A4UxrTeLhNtbM8kPwdP9FNQQO6/+4D+uB3AUe4PaFCRn0xOHmhayuYoghRWob2FCA3cDAWJ6TTVyZaABLdytQHaeoCa7Vejb+M+dVZlxLDpbiAtIImKBeg1M1xX71ecKeMAB1b23D+Av398FHEkupc1Uwhx2qkNYFu/2ws5hm/a7JBYWS+zO5Dt5bxxO8s7RTdIZMgQOsWaatLEtVtVHO+8V5KUzllZUoKKnCKF37IJVcOxPJ496F49UyYvUCGQCHY0J4wDicSBMXRyFKts6mHj8Txjs4uMEmZ+y8yjFyAvRiHSlR7aykks1Akirkq1PQUF6gwzsy0LV1KnZQUhRFSBZ+Nn+EKy8QFGoo71tw+TE0icbtTzBry90DWhWPWI6VImkgBaErdR1hyFEqJZrJClFmHGBpeZdWUqDAoYhqFxa/dC8MXpDmjjm3tjEYoLbSxJdmfb3GJd9lWPmZ4tWMaZRBUCG1JZRHb0hLPUatzUd5hsyrJpk6TKExpcuW2lDPb0iTYueVOcL30a5EZiDNng6LJBHpVN3uHf2cSI6LOVRhx9gv8PGOiEb2xWarwUtWh0BWn0X2oz97RBMwUtiTLTxLBi3eKvE0yZQtdi3kY8J2jYCHE5QlRA2BBANQCDQ8Qeb8Y550v6MTcCDPkkqCdOlkJUZQqCSEtrSQWdnFy8dO1fl7hHmIl601r8RCasDl+cfSZNk4ZKBL0zSkhWsAK9FLFgpSUvVk1IDEs7RzTN8wXiFlRqTdWlKAeekAQw/S3hZkvGJ1l5SkvK4hj9okm5UDp7R2KdwYSTOYu4c1vbe28YyuxDP0SlNjFAKKkiUoJcMW1SnO4HaekOkc/6BT9WLVX/1L/vlR0COiHQjRZrEfWxDisUEzAncpduTmvK0YmZHHk+zO3H9USGdHr84iWr5rGhmvVtxGZqe4mcwPcYRMdNK8fLTVgoUL1LGo2aHTFVG3yYTcEEqzIGpqe59N68uEVD3/Rlk9DqiW23y0eqkv89/xjZAp7Y3iDWiNeH+fGMTh/yiVx895iOYpQtUUfjyhN0I0Vh+exiEyn8h+cSyp6Vb2d0uH7uW0STyD3tW3lThGfkXLigTVgxkiPCihHzv8IkUXfu5RihF2OhwwM5x+E+YMHThqSh9xNT56T+UVGWHsJ/kSfZFj1vZRyme+Wr/ABjRGcls5/liAqeiUstqWEqubEOGG5Zo6XmvRTCTJJQmQoEhgqW6FilwpRD9xhQwfRqT1ipmtWtK6dlgkhjR77V4XhjRjJgd8SSbWQLW2beOeE4wtNEeJnKsRlmkTJIDrClJLElRKCQR2rHl8k7OOgyJCUgzAV+kUC4JFAVbAUL1erC0MeO6OyROM5JecpWpS9Sgx3Ol9J7gIhzzBLm9vUC99RY+BrQtTb3QnkaviT42U/RlCErUlJBOl1EXJej91YXMwRpWs00616napKj51J228r3ork02RPmlaQElCQC4LkEk274X8TKJmzEqZitZB39M8I7f4LdmD7K7rCpQq5sCQfaNz4RPgZz9lgKXs4FN/wA4GxiWUQlISRSjflZ40w6quRQGoPMRdJokvMQjVIPZdvjtvsIjwA1qCdKXJCQNKfSf0f4o9lYprAEVFSaciNtxF70NwkvETSlUpBKCJhDUHaBT6JBYl6WuC9ozS9D7Ou5Ji0SsOhDhIShJYlmcObnbhtBs7NUJYqfdmSo3azAvaK6Tj1IASFpQOSUJqwJ234xQ9I+kK+0JWIIWVAUKSyRQmoIpUtG/KkXxGnC57LmPp1HSCay5iW2sUh/1jyZnkoGqm7woe8RU9GcwmTCtSpp0iWAB2aFRCnoOD8qxti8aXSDO0jUqn2ZewA9HiQfCDlodDN9eQwOoVAI5uBGKxgah8vnlFatcwYdKxMJZ6lCS41K5DZvKIpOLWVLCxLWG1DSguC4cEajsRZt4fIVCj9LmWCdhNQd5U5C6VpNCkKZ9n0nzjjWL0Iowfi9o7X9JEha8vmF0pSkBcxI7QUJZ6wAE1SQU33t3cIxi3NKJpThzeFVsiQzdAh/3i+PVLpw7cuOhRzr6O1g4pQ3Elbnj9pLb5aOixtFCFLpitSZqFJKwyE1SnVdSuYr3g90D4XP9baQQdVXarXavm0DfSAknFSglGppbv/yXv4PC2tMzU5IJAYJJNdFWZLAsX5RhPGpdlKTQ+zMcurgMBUJV2g1yQRUCjtx3gSXn9CEpBKWcFdRwNE3NPjCjJzIpT9pq5iwNRZLMSHfbxgrB4tGlSpf2bLQylFGoUqxJruWY71G2XhrsfNjHiM7SEalakDzZqFxe9mBe7tWKfA47D9aFoClLFQSpiK1BYMXBY/JgNOFXOKtSnCQ6pi6JGkkkbvXaxaJ8NkwluuWoTVUAuEgGqhpBqRs7CkLjFJ29g5N7GvDZ2fWQUitwbM92Y/74GJ1ZsmgBSSS2kVOz2han9ahDKLqSHI1gKJpUsGCQLAeN2gKQesSF1SgFJYK0mx3JJWok83awjPhfsryyXsc05jUhSWrYkE8bb0I9saJzVBLPUUqwbz7oVJWZlahpUgADTVTrC1Egl2Oq1yBs0aIOg9qYVAW1O52YCgHGo3aDxyK8zLzETEoKdLGpdiAQQ7nrKq+RGKzYJFN7uT+e8UOPzMEkpCxQWUKHgXFCfftA8vEOnUSpQDuKOC9HY227oI4a2KOSnY0SszcHue4FKwdKmatyG/OEpGesPtJWkF7WPG4tXn8Tsrz+YZjFKUggBRU5qws1qbHaKeKXs2WZNnUsoV2Eb9keykWZmfZk8Fyz5q0/nCEc5nJw8spCNKtSdaSXBcsR2TwIFu8CLzo9merAnWsrWkILqIJV9o6S4ABsz8rvErQ5TTdFlh8ckKmChPWFwGeqUtG83NwB6LHwH5wtTZSwozNKSsl1VHhS7MGETY3GKSEuAgm7am9v+o5Z45bkacvQVNdRc/3fGIZqaNq9u0QHFFnBvHsvEamBA9vsb3REdMGb4N9ZuzUq4jn8w/8Acrb94v8AuPAx0DCEazTb845+ZoM+Y/71aePrmPRiqxo48n2LTLej2KU6kSELlKPozQhQNARVXaB3cUrvFqjKkKorAKCvWKEpI59tKkkjwhl6LSSjCVNTMdqUdIIhlyVLy34kxak6Q1BNWc7mZFIb/wDnmin3Zp9zxHhsHJlqdMuel7vKWrnYp4iOsoljgI8ElPARVhwRx7GZ5Uy0OR9w4dSDXinqTesV+WTusWES5aUnbsp8WBlt40jofTnKUgS50tITN61CNViytSfG+1Y5vluKXLxI6v74FA2oag4cvRuW8S8n6JqmM8nIMQC4EsHjokv59W8SHJZ/7qWr/hL/AMRDbImAgHk940UmTMmIU6SuW6k1tqGklu6njE+Rm/jQn43FzsGgK6pKQ7dkKAD/AMiwBBWXZ3iJjzJaFqoHKTNA/vrZmgrpXmiFSjL9Y3Hu8PO8WHRPLUJlSllyvSrdgNRcjTx7I7qwlktkcflSZSZzOxM6SZaUTUhSVJWkuQQpJBcqSojkxFh3RyrHYfQ6SXKSQeRFCPCoj6LnsoVcMQaUsXHhSOMYvJkrmYklba5kxYdNnWqzl40WRLsjJGiL6OT/AN2ujfYq/vlx0eFDojkqZM8qC9Ty1BmAbtIcuL2EN8bwmpK0ZCP05kFWIQxAIlOrUU6dIUrY1PutzdWxk86AUgMCz9mvAgJ2b3w09Ouj8/EYhCpMrWkSwkl0iupRapGxHnC2OhGM/cH8aP8AKHx9gUq5xJrB+WYeVRU2aUdpmSkktQEvYUJ8oK/6Hxn7k/iR/lGyehOM/cn8aP8AKG1oDXMMxWRpB7FOyQH4DapbmYHk5joJcAih5uLb2g/E9FMcsgqkmlAykBv6og/6Ixn7k/iR/lEKCqgAZ85TOWBSXDfxE/n4RmEXMUCQtgAz99WHM6RQViyT0LxjEdQat66Of8Ub4XohjELCuoNK0WgfnFVqgPMqQkSliahv5rqJAUAngpt9nHhPMwksJZfpKYspbMyqI1uaeR33YW+U5BPQgGbJ1K1lRHYJq7l9TavEARHi+j86chYOF0EVQdaHJLvYsDbvjnfLkAsT5iikgC9wD2eFB4bwJLnFOly43Ap8mGnK+jmIQNMzCqUK16xHhTV7YkxnRycqUrRhNC3aikEKBDF634G8aW06oBWn45iyGKRuU1L3cRicbqSU6QA4VycWJBod4P8A+h8Z+5P4kf5RtK6GY1JfqT+JH+UacUAdkeD7MuYpKghRMvUhSRV1UqQU1Du8NOR5x1UtNlBOtKQWsmYpIZQ9IdkGu9eEB5Jk+Il4aUky2WicVMSk9khQe7etGmDyafXXJ9dZHo2UtSq1reOacWzeFKhjR0hlq7SgUtu2oX5VHlBMrMZU0HQpJ4i3sPwhXmZJMNOpLcNSWPg8QzejC1BuqtZykkeJMZ8f0zXmhtnyJVldjucXtaB52V6HKVmzMR7ibQlz+i+JHoBfd1jeXai5y+XjEpqlQLbqSp/I+yFLGu6DkmXGWOJigWdhVqm16QhGW2JWWb7ZRvftnyh6yeXM1EzEFJ03cEGuxBeBcVJWoqfTpqAwFn33eNG+EEjFrlLQ0ZfiB1IINCvi9kJF4ByzpYZQKSEliq5a3jyijw8iYgABahwADDysfGAJnR0lZVqUSS5dmvEPLEraGXPOmKloZPYL0KJoSedeH68o8yn6RjLlhMxIWQPS1B9gHDPvcwsHowp6K8zGiejU8OQUBrE/FonmvQt30MGfdN04lKZZlqTpWlZYgglNRwLPwhYwuJlJmGaSo6VvUA1uWq5rHn7AmyySXLBkgF/08Ihl5VNLgpUQXFuIo4PA0EDp7sh8rGpPThCgUUBNKCvvO3vgSdnGpepKmcg1JSKc6+VLQtfsWak0QvvYGm77xPLwawuoW4YuxpRhCcV6YOUvYdiZrqKnBcglID03920M+U9KES5YTTUB4nhV7frCWgKFShQD0ASd/CjEwUZClKpLXtagD1sQ7QugXJPQyZn04FpRdrqbuYMfCEufjGmmrPWwL6i+7d0GpyebqV9mqtLNXanlGk7o3OKg8vQo/wAQB8nveLTXsUnKXZb9FseVzSk/cJ8lJEM8K3RTJ1SppUoN2Cm4PrJp4NvDTHTipR0QN3Q3Ipc6Upa0hTLKah/VSfzho/6Zw37iX+GFPol0llYaUpM0kallQUzj0UDbuMPWFxSZiAtCgpKg4IqDG9gAno1hf3Ev8Iig6TypMiVqkYbDzSSEVUElKlkJSdLHUAS5tQQ24rDJmIUhQdKgUmpFCGNRUd4jjnTb6Kfq6TOwqiU7pV2mp95iXUpgNrDnCYGuJ6OYhSFTFT0pVoSoJQUIQ5650jgxloDX7YJhLGMxSnImK0ihNA/OrMIZJnQWdIDTFJIQVlACQfQKE2HqjU/I+2n6VahiVy1gOpTlWliSQFMAGSQS1WurzmTKoqZmd4gEpM1QIpcXoPfE+FxOLJDzlB1NsaGlhWheKjGuHetanmC/k498WGGnMBUqdr7E8/OM3JgNWGxhlpldszSQFLKrGlQBulwedhHZMD0WwyZaAZSVEJDlQcnv5xxfo1h0zZ8oTD9mVITMvZLaRWwoH4CO55fmaJgOlWrTRwOPo+Y4RcHYmQzOjuFAJMiXT+EQm9IUyUBWiWkM9hDVmuNJpaFjH9GcRPQoISA4Z1UvQ7h6E8O+Nkq7EKnRqWZk9QmKJSBpAO6tJPuSowRPkH61NKXKJYQkIFlTFAMPaH4PBE/KvqfUzFL16ZswqAA7RXJVpZiavQV9aNfqhCRKKmKtSpigWqsnrVA3BJJlJqP/AGfdEczbXZvSKjG4Jc6V9kt2c67As9tmLEgchEODkKRPGrUsULhQAIZkgMdNSRxdoYOt6tS0JUEAsLbJDtp3FBSAskw/XTphBT2OyQQKhJJUQALAkBg523jkzt8vj3owfZFhMIozkSn1BXbN3CHFCwJBDpNuOzw5Zbkw6srSAxUoF2NArqnY7KUFkcAUxU4fK0SZs9alBS0Dq0K11CZGo1GlgStak81AxdZXj0gS5YJcaQXsoJUAVUFrMLxlSi6fsBjxuFSnDqCQlNAHCQW1Fi3nHNM3w0qVgcX2jr6uamWSSNJJUh+QA0K49o8o6XiJwMmYSKJBJFACBU/6jlvTOeOrnSilOqYJZ0u1VmYHJFKdWhxU2jpyTqUaA3xMwqmFZl6NWouGZQKuwQwFSgJJ77VihWplGpuWfvi1lZ7OnqMuYEBKKp037Rq/lwFGihnzTqNa6jcNvxgm+UE+zXEGKVW4PeC/kOMWOCUkkDSC7V+EUMuaYIk4tqv87WvaOZqzYavqIb0AKsGc+fCJFYbTwPgG8xWKXB5kBckHiAx5VUbfGLiVNGmqZh/iI1PRvVo3MwnGjRNEKpYLVbcME08xblEqpb8G4h251+ERS0V9Igmw0Gte/blG82SRvtvpb2mEWmDz0qejaRzduXt4xFLmAuO0/cfD2xKsV7ZDilCAPzG/AR4uS1Cone2m9/kWeH/ZnOL7RCfEvt8B4H5tok27TDZgxvUU/wB+bxp9QNVIrWwJc71feIcQpaQVDWTwUAeY7vKHRn8l2jbESkOSpIPNma7eEZKKC2r0Wuah2fepq9IhlmY4KyDuBZqM3O4rx4QNMzJIb0SSQQCBTZ9R48oONktllhVDUWY02YtyJAHKCoBwE8KUWDFuI3Z33Jff4wdHoYPoYyeykzbFFE8Fi2hJcBy4Upr9724Whp6LdMVSklCSSTXSUv2iRsDzsAKcxHPemuLCJ6Af3bgf8l/CAMBmqgpwWs9a8WZ+O8TJyTbEfUeX40TZYUL2I4EXEVXSLOp0kES8KqcaaTqTpenpPUVMKnQDptLEkSlAuHJCBqZy4LCrcWdocj0rwuoJM1IJDsXHm4p4xtGaasKETF4+fPVMViWR1LgIAEvWVoQpSUuTrTpAJcmpTSkcyzbP1TylcwETEqS33QlIT2Qlm9N1GOy/SB0skYKWCZQm9YqtQkUS12qGS1HZxxjhmKxKZi1EJKdS1LCeDl7WAtEzkNEGOw6i6iRrJdrcrcX98eIxUwUsC224A3uGiPMJhLEGxPz7fdBWEmApIJDOFN7234eUZ+tjGDoXJ+tzOrQtSFgKUC33agd9Nn8odsozReX9WFJUQuVLSKFgrrC5Iv6ybcYSei2cTMNO14ZA1MU1AOp2LbbUhrmdOFzVfay0JWyighLUUQD2TdiHfzhKcUI6FnucysHI67EAO7Mk3N96AtHMMT9L0xikEgMSFKqQ7s4SALkDhaKrPczVPBK9V99OrUWFi1PmkKC8CkqZK16jupL2u7bb7XvFeTkI6l0bzBM3CyzUiWSskue3p0IABuzLLD7qRvFB9ISFjRLBOrTrUHeqjol1NToCTXcqUbmKDJ+mUzDSuokpMxSFa9S3UAHBHYTVQYG5HqEVECdIs7xipiZmK7IU3YCUpDVIIFVesohzfuilG2aqVIZ8RiT9VlqmKqEupRudCS7/AMwFe+Ccrxq8NhQoJeaQhgWCdSlpUaXPaUp+QfYiKHM0FOBwyAdQoCa1Dh/18YkwREyYgTFsh1roKijAgKDOyyabAvHNnjUr/wBoxZeSc4SqQUK/8hVLSCX1K0qM2YtRNBqKGULEqNBFjJx6khKkl1dglaatfahVWh7vCFKZjkonjUdSEg6QugvvW3Y5cIYl/SoZSRokyVCWAlMtICUsWdvSZmBBAakKOLmrYU2dBzzPBIkAawkEFRUp2oXt6RdhR62jmszFqXLVMUoEzikkUDDrFAJ1GrdoBuZgPG9Ohi9MtUmZKcq2BDEOUuGqzsW2gDN8SjSNAIBKB2jqDBQUAL3CTblGeTG3KrCtl/gqzlqAUE6UsS9XJ43LBy33mgNZRqIoalwCzl/IwTlc5Kp01SSa6eydmG3AG7czs0DDDNMUoJDObnn7I2il40jXF2V8wpdqj8vLekSBTcQ5qXB9kT4+UHdgx4lx7a8YCcWoO7yjJo1emWMtZdmJ8P1tB+Ex6kBtTh6OxI8Rtb9IqZaXepb52jcLaoqOPHyiS0MH7bWAkE6q8HIFnBPzziY5gCDpSQ3rKIS3AsDFEJjgByGFwWq1Nj8tE8kkXDh93258bxNDT2Hz5iXooODudXyDS8RoWsgNpZ2dvHx74hMqjiwA2YcK1p5RClZagBSCHVqcPXYVJH5wUUGzpSzYu9jXjUCBTPUD2i/fsw4WjebN7IDg/wAIYNs4BcH2QCtQBJJKgdyamvBmgoLPUYRTuABVy9QXL8eRgbGYIs+nn2VM1OB2PCDJMwpDpTqB4ivDn8iIlzkgh3JvQ2oYpWJxR7koUmYUk00uHvdO9qVi6imyhutUxLaTQ13Tvxi5juw/Q5Mi2IH0gyCrEoIDtKH964osLLUHAT7a+NiBDd0wyebNxUsIS/2dWKXbUrYqBat23EVuF6PYgLcoUPEVAO7G1BDk6Myy6H4hIWEzklKRUzNZYkFLVAvUOHs5o0dA6QZYjFYZJkgqUCNKkLCWCiAsu/aGkksXfvhHwOVTUISEy2qNVzRqtZg9Q7sNyYtZBngaASEkivaSS1SGAtU1jklPi+jWL9C50jyibJbXO64AgDtFenU9iSHbSkFmukbQvkse1UGgbapb9YZMwyufMmhKkL0pfZTK4V8B3RLN6PKWQVukAkMEtwsWqL+zw0jPXyJFyWlKg5HGpNyBWnCw8Y1+tBLqSlrtcvce+LXBZKeqSpSVE6l0Yhh2v8B5xAMmWkMaux3FSA+3GKbVhR5l+L7SeAqx4gjSabxezc6JUxIILMDU8qcXbyEVcnJli99QJYU0sSe0/pPwBG+7DbBq1FglKSLqUWNbgJAJtuBEOKYqAc8TNCwlclVSm6FkqszN6TahZ7tyismYxSXCtQuez2S5oX1D2DhWHDOcwWAg9maUKGkukgEAUFLg84Wc2llaylVyhSgHsXr3XjSL/iDWxs+jRCJ0jFhtJUzs1dKCBcfxm3ExV/SHg1L6pQJIEmUqvcxtBX0RzCBOCWJKVFjZ9UsC3cYvc9yhxLlqDtLCDewJeo5AcIptRkaxVxKEFX1LCC5LCzueFd4ilY1zMIp2CEvRmJow3cb8otMXhNMuQkEDQpbPycDx38Ir8uyQdUqYVFKXWdRf0UqIdx3X4ERlm3LZlxb6Mw+RpnBSl9pl6Ek1YBIf2lomwXR6VqW6BR2pYfG8EZXhJ3UI0j0mmF6l1V40gkSMQhZJQ4YDgN6uKg1tDTX5K4yK3H5LJRNIQkJZIPZ7PeabERVZwkhVWLiWqj7hX+oapmCmTJmrRp7ISXrZ7HiXgLNuiv2al66hBIBv2XPtiXLZTg2e9E0l1qVc6f7UkexQLxIonUaAVNX9/hGdF8GpKSstpmJQpP4QD7ohKSpSuSjxO5i39UPHps9m3qQAOG/tgcyhfV+vlBKklmB4PTf9HgPEkJNH57h/yjJouRMlTEFxxaJBOBJYDnvA0jEhnA+bVeJZSgaUFrX8xEUNBCpm6SCOA+PzaJsHiSGYKL9591Re9oFSpt773jVM1Qq4b5+awUVZcTUzAXIcfeajc1d8BTJulw/czOPLaIsLiikvq1BmZ3at/wDRjWZie8HimhBPstzG8Kh2GCYlLglgeO5N2aPCv1JS0kesNVh3VF4AEzQ4YLB5k8a1p/uI5OHSKgab3eu+9N7w6Blj1RNloULMGDHfiDy7orJpSSSp9VLB+djHsyQqwcA3Yjf58Y0ThiFCrbX3pXi8CQmyyyQvMJ20kB6EVTtF3FRlKWmEUok1AZ6iLeO3D9Tnydg2azwJqe0KB21oTvdiH2a8BIUHoxZ//YioYfmIpulyyMQg0bqxTidS/jFPIXMUee92p834iM8kqZmPgNAA/cFJp4u5iebNYBqlh9078zCOuepAJW4tSlfY9qRvhllXaPZA9vi1RGfPV0A4zJ6nprNXYCzuw9JokSpRHr+XPv8AloV5CSBRjwcOW8qClu6PVKUT3PsoXNPZ80ief6KoZFqVo9Y9rdJ4UoPN+MCqmrJqVAEMAEqHNzTu9zxUlMw2VpHByN3/AEjVWGJ/9ytrKUH9tI15N+g4l/KxCj6xcNcEeNq8G58ospKnB1AU3ZvyhZkS5my1H/mfc8WCJ6wPSPmY1gqWxtB8yUAQQEgA1cO477vesBdWGGrQVAX0i9LE2/3EM3MVcTAU7NJmyjFOKYuJc5alKFHSiWk7lAA82rwPhEi8RqGqiiGYkprxqNrwqrzycKhfsHwgdXSKbbUO7Sn4QuhpDkpIUlLpQ5e7b3sYIwuGShISlICUhgBw7opZeZKMiSthWpGkd1A3PaCUY9RahfmEm3cm/K+8ZzkrKinRcJIBoPn5aPSpwxHzw5xTHM1DYEkg+i7hnI2ru/IwbKnnS5byLe0+yIuLLqQWVNtfvPlTnAuMkioOpje/AvWIp+YBJLhJI/McO6BJubE+qHYUqG8XqfDxguINSJcqy9Et0JCwBYKIPlygY4VGo0mByaAjv4WiTLMyCpi0sHABfUqvDskAjxitX0gIUodUaKI9NVanlSNNOKM42mw+bliCAQTXckbHahd/ygOfgZZJ7a37Nezue6JE55RurUGsesv8YjVm5J9CYL2mcf8Aj/qJ+JXyMRlUty61VoXA4P8AP6xIMjTdKydrNelXIaIxm4AciZzBKd/CM/6iQzMuu/ZP6QviL5I2VlaQzTLg00P3ihr+kRjKtuufcDTb27NG37Zl2IV4pRziUZnLBqTWo7KO/YwqiO5HqcqDFpgo7sGteniIhmZIWrMCWI4g70MFSs2l1qSWZtCfc9RWI/2lLI9IHaqDszb1aDjELkBJylSX+1SXo3adw/8ADW3m0STMkWoUWjbc+FPGJk5rJf0x4oVfve943lZjJCh2k04BcHGNhbBJGVTUlwoFnuSO6pFRE87L1s3ZPiO7xv3xKcbKJqtPd9oKOS3dHv1hBFVoobHUNhRiPkQcYjtmZLgpoWdTFOksxBq45vFx9XVwivyqdLMwgLSVabBT0ccR3RddcOIjpx0o6MZPeypxGCQtQKkuWbfviL9ly/u+1Xxj2Mgmg9HoyyWPUHtiUYVPCMjIIpUUzw4RPD2mNF5dLN0+0/GPIyHQjU5XLPq/1K+MefsiV93+pXxjIyEIkRl6BYe0/GJPqyeHtMZGQAaKwKDt7T8YjOVSz6v9SvjGRkAyNWRyT6n9SvjESujeHPqH8a/8oyMgEGfs9GhKdNEejU08Xr4xv9VS2/D0lfGMjImaVlro2GGTZvaYxUoUvS1TS/O8exkKlYrNV4ZJBBDjn8Yhn5TKUQVJcixdXxjIyFSobZvhMAiW+gM96k+8xHMymUbper3V8Y9jIqtIlGqMqliySP8Akr4xicqlguAX/mV8YyMh0h27Pf2ZL3ST3qV8YjTkckWR/Ur4xkZEtIGzDkcm2in8yvjHqskkkNo3+8r4xkZCpWF7MGSyn9H+pXx5RsrKJRHo8d1d3GMjITSsdmhyOSSTov8AxK9zxqnIJA9T+pXxjyMiuK/ArJDksn7v9SvjGIyiUC4SQf5lfGMjIVIqyXCZdLll0JYsRcmjgtU0EFxkZF9Iyl2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7110" name="Picture 6" descr="http://guidekiev.com/image.php?id=94308f51dc7a7f046d190790cae01a9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4531001" cy="289559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143504" y="1071546"/>
            <a:ext cx="3429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/>
              <a:t>Астрономічна</a:t>
            </a:r>
            <a:r>
              <a:rPr lang="ru-RU" sz="2000" dirty="0"/>
              <a:t> </a:t>
            </a:r>
            <a:r>
              <a:rPr lang="ru-RU" sz="2000" dirty="0" err="1"/>
              <a:t>обсерваторія</a:t>
            </a:r>
            <a:r>
              <a:rPr lang="ru-RU" sz="2000" dirty="0"/>
              <a:t> КНУ</a:t>
            </a:r>
            <a:endParaRPr lang="uk-UA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928794" y="5429264"/>
            <a:ext cx="28575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/>
              <a:t>Червоний корпус КНУ</a:t>
            </a:r>
          </a:p>
          <a:p>
            <a:endParaRPr lang="uk-UA" dirty="0"/>
          </a:p>
        </p:txBody>
      </p:sp>
      <p:pic>
        <p:nvPicPr>
          <p:cNvPr id="47112" name="Picture 8" descr="Universität K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44" y="3286124"/>
            <a:ext cx="4429156" cy="332186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3500438"/>
            <a:ext cx="4081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Київський</a:t>
            </a:r>
            <a:r>
              <a:rPr lang="ru-RU" dirty="0"/>
              <a:t> </a:t>
            </a:r>
            <a:r>
              <a:rPr lang="ru-RU" dirty="0" err="1"/>
              <a:t>інститут</a:t>
            </a:r>
            <a:r>
              <a:rPr lang="ru-RU" dirty="0"/>
              <a:t> </a:t>
            </a:r>
            <a:r>
              <a:rPr lang="ru-RU" dirty="0" err="1"/>
              <a:t>шляхетних</a:t>
            </a:r>
            <a:r>
              <a:rPr lang="ru-RU" dirty="0"/>
              <a:t> </a:t>
            </a:r>
            <a:r>
              <a:rPr lang="ru-RU" dirty="0" err="1"/>
              <a:t>дівчат</a:t>
            </a:r>
            <a:endParaRPr lang="ru-RU" dirty="0"/>
          </a:p>
        </p:txBody>
      </p:sp>
      <p:pic>
        <p:nvPicPr>
          <p:cNvPr id="48130" name="Picture 2" descr="http://upload.wikimedia.org/wikipedia/commons/thumb/8/89/%D0%92%D0%B8%D0%B4_%D0%BD%D0%B0_%D0%B7%D0%B4%D0%B0%D0%BD%D0%B8%D0%B5_%D0%9A%D0%B8%D0%B5%D0%B2%D1%81%D0%BA%D0%BE%D0%B3%D0%BE_%D0%B8%D0%BD%D1%81%D1%82%D0%B8%D1%82%D1%83%D1%82%D0%B0_%D0%91%D0%BB%D0%B0%D0%B3%D0%BE%D1%80%D0%BE%D0%B4%D0%BD%D1%8B%D1%85_%D0%B4%D0%B5%D0%B2%D0%B8%D1%86._%D0%9D%D0%B0%D1%87%D0%B0%D0%BB%D0%BE_XX_%D0%B2%D0%B5%D0%BA%D0%B0%D1%81.jpg/220px-%D0%92%D0%B8%D0%B4_%D0%BD%D0%B0_%D0%B7%D0%B4%D0%B0%D0%BD%D0%B8%D0%B5_%D0%9A%D0%B8%D0%B5%D0%B2%D1%81%D0%BA%D0%BE%D0%B3%D0%BE_%D0%B8%D0%BD%D1%81%D1%82%D0%B8%D1%82%D1%83%D1%82%D0%B0_%D0%91%D0%BB%D0%B0%D0%B3%D0%BE%D1%80%D0%BE%D0%B4%D0%BD%D1%8B%D1%85_%D0%B4%D0%B5%D0%B2%D0%B8%D1%86._%D0%9D%D0%B0%D1%87%D0%B0%D0%BB%D0%BE_XX_%D0%B2%D0%B5%D0%BA%D0%B0%D1%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4429156" cy="281855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071934" y="600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Ботанічний сад імені академіка Олександра Фоміна</a:t>
            </a:r>
          </a:p>
        </p:txBody>
      </p:sp>
      <p:pic>
        <p:nvPicPr>
          <p:cNvPr id="48132" name="Picture 4" descr="На одній з алей Ботанічного саду імені академіка Олександра Фоміна в Києві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857496"/>
            <a:ext cx="4000528" cy="300780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5910274" cy="4525963"/>
          </a:xfrm>
        </p:spPr>
        <p:txBody>
          <a:bodyPr/>
          <a:lstStyle/>
          <a:p>
            <a:r>
              <a:rPr lang="ru-RU" b="1" dirty="0" smtClean="0"/>
              <a:t>Франс Карлович </a:t>
            </a:r>
            <a:r>
              <a:rPr lang="ru-RU" b="1" dirty="0" err="1" smtClean="0"/>
              <a:t>Боффо</a:t>
            </a:r>
            <a:r>
              <a:rPr lang="ru-RU" b="1" dirty="0" smtClean="0"/>
              <a:t> - </a:t>
            </a:r>
            <a:r>
              <a:rPr lang="ru-RU" b="1" dirty="0" err="1" smtClean="0"/>
              <a:t>італійський</a:t>
            </a:r>
            <a:r>
              <a:rPr lang="ru-RU" b="1" dirty="0" smtClean="0"/>
              <a:t> </a:t>
            </a:r>
            <a:r>
              <a:rPr lang="ru-RU" b="1" dirty="0" err="1" smtClean="0"/>
              <a:t>архітектор</a:t>
            </a:r>
            <a:r>
              <a:rPr lang="ru-RU" b="1" dirty="0" smtClean="0"/>
              <a:t>, </a:t>
            </a:r>
            <a:r>
              <a:rPr lang="ru-RU" b="1" dirty="0" err="1" smtClean="0"/>
              <a:t>який</a:t>
            </a:r>
            <a:r>
              <a:rPr lang="ru-RU" b="1" dirty="0" smtClean="0"/>
              <a:t> </a:t>
            </a:r>
            <a:r>
              <a:rPr lang="ru-RU" b="1" dirty="0" err="1" smtClean="0"/>
              <a:t>будував</a:t>
            </a:r>
            <a:r>
              <a:rPr lang="ru-RU" b="1" dirty="0" smtClean="0"/>
              <a:t> на </a:t>
            </a:r>
            <a:r>
              <a:rPr lang="ru-RU" b="1" dirty="0" err="1" smtClean="0"/>
              <a:t>півдні</a:t>
            </a:r>
            <a:r>
              <a:rPr lang="ru-RU" b="1" dirty="0" smtClean="0"/>
              <a:t> </a:t>
            </a:r>
            <a:r>
              <a:rPr lang="ru-RU" b="1" dirty="0" err="1" smtClean="0"/>
              <a:t>України</a:t>
            </a:r>
            <a:r>
              <a:rPr lang="ru-RU" b="1" dirty="0" smtClean="0"/>
              <a:t>, </a:t>
            </a:r>
            <a:r>
              <a:rPr lang="ru-RU" b="1" dirty="0" err="1" smtClean="0"/>
              <a:t>переважно</a:t>
            </a:r>
            <a:r>
              <a:rPr lang="ru-RU" b="1" dirty="0" smtClean="0"/>
              <a:t> в </a:t>
            </a:r>
            <a:r>
              <a:rPr lang="ru-RU" b="1" dirty="0" err="1" smtClean="0"/>
              <a:t>Одесі</a:t>
            </a:r>
            <a:r>
              <a:rPr lang="ru-RU" b="1" dirty="0" smtClean="0"/>
              <a:t>.</a:t>
            </a:r>
            <a:endParaRPr lang="uk-UA" dirty="0"/>
          </a:p>
        </p:txBody>
      </p:sp>
      <p:sp>
        <p:nvSpPr>
          <p:cNvPr id="49154" name="AutoShape 2" descr="data:image/jpeg;base64,/9j/4AAQSkZJRgABAQAAAQABAAD/2wCEAAkGBhQSERUUExQVFBUUGBgXGBgXGBQXFxcaFxgaGBoXFxQXHCYeFxojGhcYHy8gJCcpLCwsFx4xNTAqNSYrLCkBCQoKDgwOGg8PFywcHBwpLCkpKSwsKSwsKSwsLCwpLCkpKSwsKSksKSwpKSwsKSkpLCkpLCwpKSwpLCwsLCksKf/AABEIAMoA+QMBIgACEQEDEQH/xAAcAAACAgMBAQAAAAAAAAAAAAACAwEEAAUGBwj/xABAEAABAwEECAUDAwIEBAcAAAABAAIRAwQhMfAFEkFRYXGBkQYiobHRE8HhBzLxI1JCU5LCFGKy0hUXM2NygqL/xAAZAQEBAQEBAQAAAAAAAAAAAAAAAQIDBAX/xAAgEQEBAAIDAQEAAwEAAAAAAAAAAQIRAyExEkFRYXEi/9oADAMBAAIRAxEAPwDumthOFbeEE3oarc9l4WlkEcEynC1rGq9RokKhpchhG1qgvVAfTUQFDnpbQSc52qIY9oVatSz0T33Z5oXtuzwQU9aCc71Otfnehm/+eCwZ9fhFTTwzwWE56FZGe/wgqWgA4E8iM7UBznvx4qQ73+4UtpuxgAcTKhzXCP5H49UEh2e3wsGfVIaSJmI5p4wnWG+6SN+JO5UY7Pr8qBnPRFzzcFMZ7qCM/ZQM+nypjN/NZGe/wqBOe3BY7Pr+FLmZ6rAM9vygELA3OeSIDM8CEcZzzRAHPohjDO74TC3N/FRGeqCRn0+Vg+FIGen4UkKKlqK/IWaqZq5uVAgIaglSxMuOKgCjRAvVgVEvVRtagLWUfTz3RNbCE1FRhpoNaM8lDnZ7oW071ESShqOz3RPEBJfnsUAOYM54KNQZ6/KPPv8AKE59EVWtTwYYCZOMbBkp1INpgXd9+P2S9F2Quffi6+eV3bFQyzmpaHN/tjoDMeiDLRUJwkk7ArTTDGg/uxPc7eq29n0YAFYFiaNgWvmjjK+s5wbBAMk7eWC1mnn1WwxtwIxA2fYLv61Ablr7dYQ4YX4Z7rOWPQ4nROmqwbDnFwF0O83ZxvEjit9ZNJtcd0/hau32JzT5RdInpfEKhbnPZVbqtkQ3WjY6L+ANw9Vz3cfV9dnAjO5Tdxz/ACqtgr/02kgxv7dVbbeM7guiFuIzngsgZ5lM1M55qAxAEjPT4Rhoz2Ulue/yphBAjPRYKYRfTz3RaueoQBqZ6/lYGDPUIwzPT8KQ3PZBgaFN2YUtCPUzcqKzE5jEhqa1ygcGBEDCTJRMaqCN6wU0RMJZq57ICICU+pGeaEvQbc52qAHvUZ9vlTGexUxnPJAAWanp+fhG4Z/hPsNnc83BsggzB1Rtkz8KyBNrrfRa3+5wkngboG7H0VvQoB1nR5iQTdiIEeibX0TrEvcZ1RdO0gY8L1asFOGrWuxcaVDlICBxhdEJqNVKu27OdivWmqAJXPaQ8QU2nVDgXe2OJXLKyK1mm69+qDkLTPsTnQWzjM7Z2JOn9KTfuOIJW48OWn6lLCTsnguG5llpfIrDSGoTLbrgd4MeuC2mgLb9RpGxrruRnPVaDxNQqMBm7WOsSMOHuUjw5bT9RsGHTBmYIu9PbHYn3rLRrp3OfZSBn0TALs7vwsK6oTn2Rtbn0+6PUz3WNGexQC057FGRnv8AARBmfREG57fKBcKIz0/CaW56fhTq56/lAsNToUBqlUU2JrAqzHpzXKB8BSHpGspBQE5yWc9vwscsGe/5QYRnqgjPb4Rk5zyQuz3KogDPQqSM9/lQ056j5UznsoArOgE5xEepWws9QNZq9Sd+P4WqtbjqngQTyBv9k19o/p44591dhumdN6tn1wdh+4+eyvNtRDBG0D7LhrXbgGPY8+XWxiYJvPMYcpBXYmgKtICSAWgSDfBGwqTLdGm0x4zfS/aARMSSACcDq3337ls/DunzamyW6pjoccCqrfCNn8s0wdT9pkzGwEzetxRswpgBogAKY/W92jh/1G8Q1abm0aZjWEkjGFy9fRzaLGGq+qKjwHAhvlg7d5w3Lf8Ajy6203HY0EbpBwI3ELcBhr0mkC6LpvLe4zC42fWVa8jj6NE16UNJM3G68EfiCn6Mt9SzeU/udDQOJIF67PQehBQYZF5Mkm8niVxXjCqG1ZbjJiNizcbjN/pLvpvdPaRbVpvggibuhieoBXP6NqD6ggHZ8GFo6el3TqmYMXcgR9102h9FvNSm8NdDi2ZmMduxTdyyXWo9DpDyiTNwv38UWrnp+FFIQBwEeyZGc8162A6uc81gbnuiz6KYvzv/ACgyM+qgtznkjAz3Chwz6oBRAZzyWIpQYM+6L6ajOehRqjSMKcxJYnNCyDUyoJWFAUKAM9lgRBqCC3OeaE454fKbOeyUc9kA6uc8lJ2rIz3UkZ6/lAmb852pIsgDcZg+l0DoU8tz2UNGen4Qaa16JuMDWvnbN9xu5ey6HQVYmiycQ0DtckkZ7/hWLC7EbnH1833Uk1RsmDOeSXaKgUgpNqoNe2HgETMHC7fvWxw36mFofRdIBkidwx91u/Cdoa+zMcMRIcNxGI9PVaLxt4cdWOux5uMapwwEQVb8HsFGzuaTLiZPMj+F551yVfxutIaSgOA2A/deWW2qa9oI2NxXodelc8kHDbxvuXCPc2m2s7BxMD7eqxy1cXOPeA4xiDd0Xpvg3xpTrM+nWc2nVbEEkNa/C8TcHbx1G4eXsbrSYwlTTbHJJflbNvoFoznkjGfQrxTRXiGvQj6dV7f+UmWci11y9V8KeIhbKRJAbUZc9owvFzhwMdCCF2w5JldM2abWM+iIZ9EwtvzvWCnnp+F1QOfVYAm6uexUameqBYOfVYiAWRKCQM+n2CnX4LGtz6pmoEHPMcnSqzU5rlkNa5NlJATJQGplCChNT2+yAzn1+EJxznaoL89/lDroCbn0+VhdnPJBJzngiLc90GTnv8KIznmqmldLU7OzXqGBsAvLjfcB1XJ1/wBSHT5KLY/5nEn0w9VjLPHH1ZNu1q1A1pccGgk8gJ+61HhNtfz16p8tdwLW/wBoFwPBpEADgN65+2+N31KWq1gpl1zjOtdAECQImF036d6dZVaLPUjWaPKD/iZtA4gz05FZxzxyzk2utR09O8LW1G1H1HQdRjbpF7nHaRNwA6raWihqEt2bDvCS0hd7Pxlo9K6I+pT/AHVTfcNcCeJgBVtD+Fm0qjXy6bpBcXDZcdi6Wq8ALW1NLMB1ZEzHuudxx3um1LxHW1MMIJPAAXn0XkVutRqvJ/a0m4Ls/GOmSaf09Y61S90XANm4dbsdy4mnSvELz8mU23jDLNRhhgYpDaS2lQQy5a1zp4LlK0ZZxffsVqw6Uq0KgfScWOF0jduIwI4FVWG5ZMp+j0bQH6nNeQy0tFMm76jZ1P8A7NxbhiJHJd2x0iReDgReDjeDtC+fIgq0+2EAAvfAwAc6Btw2Ltjz2e9s3F73n0UTnqvC9GeMbTQdFOq7V/td5m4nY7DovT/CHjRls8jgGVm3luxw3tJ9tnFd8eSXrxmx0js90TGJmrnqiAz1XXSFAKL03VR6quhyYbcmtNyS2UwLkHhyIOVMVYOdisNO1UNc69Y0pQOe6POeyAs+yjVz3WNGe4Uh2c80EkZ7/KRb7cykzXqODWj8XAbTikaR0xSoNBqva2cBtOGAxK838R+JXWhxMEMFzW7tknifhc88/n/Vk2q+JdNutFcvvDBcwbmjhvMSqlipT5j0SKTNYicBjx4K+13ReXKukTVnsqz7c5jmOY4tczAi4i+bin1XQMVQtQubwm/ffiphOx6J4Z/Ul1V7aNuc003XCpADmu2Fzhs3nvdK9AbozVbDIcN4x/PqvCfDmim167WOJaDuxuBMdYXvvhyxNbZ2ME6rJa2f3Q0xf1npC93DvPq9ueTndLaJrOB1ajhwLCfZczV0O6zB1or1CGtwBEOc44ACe2G/ALufFPimz2EAVXEvcJaxokkYSb4AkbV4z4n8V1LbUknUY2dRmwDed5MC9Y5ZjL/axRtVudVe5ztvpuA6XdFNnZ0VWmQTec5CvUYnkvJk2O11PLC17xt5q7aakDDcqgqS1IFU6tya1+eyD6MRI5ooBJHZaugNSpejIJGHdDdMYndu4kqbU8AAA3+nQfdNADSIvMBW/DulHUbRTqCRquBPKbx1EjqteH354Ig6L+IWkfSNN4IkGQbwd42I4XFfpv4lFaj9B7v6lIXT/iZs6tw5RxXbwvbjl9TbnekAJiyEMLY5NY50KCoeL1xAuMnOKdTfvVc5z1RsuQWdqZGehS2uQGtxgfx8oHudnqtH4g8Qiztug1CPKNgiPM7cLuvtrNL+NWMJZSGu/af8LdnU8FyFao57y551nOvJOK458mvGpGutdtfWrOe5xcRJk/bcOCTWnWgb4RWenc7iPv8AhN1g06x6Z7rnb20t0LoAwGSVJfwQawImeSVryVyVFZ6XbBc0DcfdQ848EJdOqdgJ9IW5B7D+kWhKtKi6pUpMDasOY8/+pG4CP2nHEdbl3Wkbeygx1R5hjQS48Bt5otGlv0mBn7WtaByAgey8v/V/xLruFkpm5sOqnZOLWdJ1jxjcvpWzi43L2uJ8U6adbLQ+u6ACYa2RIaLgNUX4dFomG/PBNbSz3Vmy2Ik/dfPuTortbnZm9W7Ob8EZs4meiZSornbtVe0jOeKVQpyYzvzzVyo0SQk2ISXHl+fsk8ERJdGwJdRsDyySR78ELnnWcN8BOpgzxPoPlXwUxT1donbf7Ivp62EnbPyeiyrSAO88cO21O1SRJMei1b+orCzm7DumilcsAyc8UeoRiFLarY+GtIOs9op1BPldfxbgR1BK95oVQ5rXNMhwBBG0EXFfPVO/mvY/05thfYwD/gc5o5XO/wBxXbgy7sZyjqQs1UQCOF7dMOKKx21C0fZNOC4CqXHmjDhvTNX4SbRDQThH2QE6vAmYgYnC5crprxLrtLaX7Ri6+/DDcPdV9NaUNVxa0+QdNa/HlwyNY6iNUxtBXnz5N9RuRQs9MYpzHweF6Oys8qSymMOq4tKzAWl3Cf8ASYv6EIC7WF3p8K9abMHAEG8Rf8qvZqG0xdcDnN6uwkDVuRtO4LKjLyoY2BKBFpuwS2ny8j9kFreZxU0L2njHpkrrrpHu2jPEgo2A1Tfq0w4biS0AD/VC8atlUvc57zrOcSSZxJMk91bf4jLrEyhN7Xmcb2gS31d/+Vr3VgcR1HXZzTkyt1P4SQthw2LYaPEEk4Ae5+FQIkwCrtBx1OJ6YXLlWhV5Exitf9VxKt1au3Iwz/Cp1zDpSQExj9bGM57rZ2ehqtnuqrKusRnP5VsVLko11oPnzxVjUz8lVazfOOJHqrFZ4iN/c8+CBNpqebyiT7LHUyTeZ5JLz/HyidbIuHdXX8B4AYAfTakOtBdM7UAeTiockgfSqXL1D9J9Ih1OrS2tIeOThqn1A7ryfWuXYfpfbyy3MbN1RrmehcPVo7rfH/znKl8e1tRKAslfRc3GY53XqXJaN7gBJuA9IXAJrWkMGs4hoF852rldMacNbytkM9XcTw4KvpW3urVNYnytPlb9zxP3hVWuInyyF5s899RuRDRiN4Psgpvk7xKrttHmvG1Y/wAr7syuTR9luLhGB9J/Kq1v38ju6I7ZVLXBw248cylmsHX5lBFqfEX43JerDUVogkcMeVyFwv4e6BBu4pVYwrTgP5Kp16l6sFV7JTmsgcs/ZQwwp+oI33LpdofZaMzzn8YYKHtgQVFnteqDd17q1rNqCNvHHosXaqlO4jf/AD8raPZ7LXsokOHNX6xvWaKxYIvzgqNoMlWq9S4hVqNO9ax67DrC0iVd15kIW3DihoOx471i3YTXYS4Dbs7orU2MMTj8LCPPcJN8R1vUvadaTsuxuVFCsNg6oG0891ZrNBO7qEr6d29dJUFKEn1RtjnI99vqgqsjDOZUAuct54MrxbbPH+awd3R91zpznqui8B0ta32Yf+409r/sumvEfQTVKhqyF7mHFcVofE2nA3+kwiT+87AP7ee/8q1p7SP0aRcDe6A3mevMrjXaxMlwGOI1ieZXi5M9dRrGFVKjjJaTBMkRIvR0qt2F+FxIz2SqwAvB83UA8weqKzWsH9wg71wbGDIJ3Yzj0IS6gBwxxgxIv9k2rT2jbyi4Z9VSqug37MCMduG9QP8A3NvzgteCWyCVbaSWz67PwVSLb9pyFQym0mTvTtWMFJN0D4RRqiVKEV3QM5/lUSM9020O1ihptmOP4Wp0CdZIAzvQNZcBxj2V6qbrvXiEhjLySJ3cb02Gsspi4A8UirQgXXb93ZWrMSCSNhmDcUb7XH7mxswzvU2K9keZEi4bfXnsVi1VIN+1PsNRpMCOk+yo6QHm1RsznknoTRpzeeiinc4jf+VYoUiG8hKq1CQ4dkFyub0tmPNG9s5zvS5Pb8qA6lM6zSN4z7qLUwRtJj14p9mMwRuN1ymo27b2hBqzQkrNTOeSsPYLsVAGM91r6CGhLe69NeInr90hy1igSN62vhnSX/D2qjVxDHgnlgfQlaoptiol9RrQJLiGgcSYHqt/iPpxjpEjBMVSwUi2mxpMlrWtJ3kNj7KzK9sYeQeJqv1H6n+WIF4uJx9IC0td2riNkSOSWbeSSZvJk9bz7qH1SR6Qvm5Xd26SADgSA3aMDt6qxU0cIkXHd8KnZ6QmYiTC2DC4NN8jZ0UVqm1yCR6dB2QudOP8J1bVLpgybjPS9LLYEZzcoJszom+QcRnilWan5iYw/K2dg0G541neUbt6G02ZrHOaLwI63T9wtautm1F15zCVaX7M5vTK5iTnNyql848M+nopIADDnqmUWSc52JYKs2Zu3Z/JVEPqEXZuuVmi4RfEx9t6Q4Tu44ZCN1Axsi7Dh7lQW6cHG/J2qK1Gf2kRuicOBVbUG8/ft1QmoRt7g8eYUB2WA7CDyIw9Frn1CXnOcVsGVHEiSYvjGCcN2K11N3n6/C1BtbO0gdFr7U862d62DiQNl93fIWntLiHHYmM3Rsw8EA8PhVHPm/5RWSpdB+3FS1swB19FPBNmrlt9+ZVv/ig4XmOYzuQh0QL8xvUGuRdBT0AX8jySyemQscZOAB6p2y/Ob1BrrQ9Ic7OeauV6F6qVW57LrjpKWakq1o20mnVZUAnUcHX4EtMwqbQmbV0qPWNHfq6Sf6lCeLHfYz7rb/8AmnZv8uv/AKW/9y8VFSDcrH/iD/73f6nfKn3nP01FhtoE8bv5Vk1gdsHYVVqDzOztKEYjmPcrjWlsVgAZ43jA9kVjt8CDswN8bVrta/O8IqB8ud5UGydUDp/uvKs6H0f9Qy69o9cfRahp8wzuXZ6HEU2Rdj7LWM3Uo7TaW02ydlwGF+4LlLZbJLiYknZ0W10+fOP/AIk+pXP2/Porne9EIq2nWwzdH3Si456oafx7LBs5fZXQI9NmfRW2Oho5ZhU2n3H+5XGYHp91KqRgev3RRdj3U02+7f8ApCjV9vusqj6xE78/CdStJEl2BAwwSW/t6/ZS3EZ2hEWKRDol0kbbvTuFqarCKx5q/b7oi6W7LtypWj9/T7LWI2EmAd2cVVr0Zx4Kyw+U8vlJf+09PssRVGk8i6ffO1bGg2GmDf8AztVSjieXwrNN3v8AYrWVQf1TOd6g1CcLu6ik3zu5uTYx5hSitN/RE15dyQ1/3KWbVFLtDpnht7qhVcrL3X9T7qnVx6rthGajXxzvRzcgaMc703ZneFuoKjx7IZzeioi8cwlwsX0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9156" name="Picture 4" descr="http://www.odessa-life.od.ua/data/modules/articles/img/articles/obj_1288771744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3481" y="1428736"/>
            <a:ext cx="3110519" cy="2528852"/>
          </a:xfrm>
          <a:prstGeom prst="rect">
            <a:avLst/>
          </a:prstGeom>
          <a:noFill/>
        </p:spPr>
      </p:pic>
      <p:pic>
        <p:nvPicPr>
          <p:cNvPr id="49158" name="Picture 6" descr="File:Old Stone Steps (Taganrog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127424"/>
            <a:ext cx="3786214" cy="251783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6248" y="4714884"/>
            <a:ext cx="464347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 1823 р. за </a:t>
            </a:r>
            <a:r>
              <a:rPr lang="ru-RU" sz="2000" dirty="0" err="1"/>
              <a:t>його</a:t>
            </a:r>
            <a:r>
              <a:rPr lang="ru-RU" sz="2000" dirty="0"/>
              <a:t> проектом в </a:t>
            </a:r>
            <a:r>
              <a:rPr lang="ru-RU" sz="2000" dirty="0" err="1"/>
              <a:t>місті</a:t>
            </a:r>
            <a:r>
              <a:rPr lang="ru-RU" sz="2000" dirty="0"/>
              <a:t> Таганрог </a:t>
            </a:r>
            <a:r>
              <a:rPr lang="ru-RU" sz="2000" dirty="0" err="1"/>
              <a:t>побудовані</a:t>
            </a:r>
            <a:r>
              <a:rPr lang="ru-RU" sz="2000" dirty="0"/>
              <a:t> </a:t>
            </a:r>
            <a:r>
              <a:rPr lang="ru-RU" sz="2000" dirty="0" err="1"/>
              <a:t>уславлені</a:t>
            </a:r>
            <a:r>
              <a:rPr lang="ru-RU" sz="2000" dirty="0"/>
              <a:t> </a:t>
            </a:r>
            <a:r>
              <a:rPr lang="ru-RU" sz="2000" dirty="0" err="1"/>
              <a:t>Кам'яні</a:t>
            </a:r>
            <a:r>
              <a:rPr lang="ru-RU" sz="2000" dirty="0"/>
              <a:t> сходи 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з'єднували</a:t>
            </a:r>
            <a:r>
              <a:rPr lang="ru-RU" sz="2000" dirty="0"/>
              <a:t> </a:t>
            </a:r>
            <a:r>
              <a:rPr lang="ru-RU" sz="2000" dirty="0" err="1"/>
              <a:t>вул</a:t>
            </a:r>
            <a:r>
              <a:rPr lang="ru-RU" sz="2000" dirty="0"/>
              <a:t>. </a:t>
            </a:r>
            <a:r>
              <a:rPr lang="ru-RU" sz="2000" dirty="0" err="1"/>
              <a:t>Грецьку</a:t>
            </a:r>
            <a:r>
              <a:rPr lang="ru-RU" sz="2000" dirty="0"/>
              <a:t> </a:t>
            </a:r>
            <a:r>
              <a:rPr lang="ru-RU" sz="2000" dirty="0" err="1"/>
              <a:t>з</a:t>
            </a:r>
            <a:r>
              <a:rPr lang="ru-RU" sz="2000" dirty="0"/>
              <a:t> </a:t>
            </a:r>
            <a:r>
              <a:rPr lang="ru-RU" sz="2000" dirty="0" err="1"/>
              <a:t>набережню</a:t>
            </a:r>
            <a:r>
              <a:rPr lang="ru-RU" sz="2000" dirty="0"/>
              <a:t>.</a:t>
            </a:r>
            <a:endParaRPr lang="uk-UA" sz="20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29190" y="1000108"/>
            <a:ext cx="37848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err="1"/>
              <a:t>Воронцовський</a:t>
            </a:r>
            <a:r>
              <a:rPr lang="uk-UA" sz="2000" dirty="0"/>
              <a:t> палац (Одеса</a:t>
            </a:r>
            <a:r>
              <a:rPr lang="uk-UA" dirty="0"/>
              <a:t>)</a:t>
            </a:r>
          </a:p>
        </p:txBody>
      </p:sp>
      <p:pic>
        <p:nvPicPr>
          <p:cNvPr id="50178" name="Picture 2" descr="Воронцовський палац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5352"/>
            <a:ext cx="4000528" cy="30083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071802" y="5643578"/>
            <a:ext cx="18396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/>
              <a:t>Одеська кірха</a:t>
            </a:r>
          </a:p>
        </p:txBody>
      </p:sp>
      <p:pic>
        <p:nvPicPr>
          <p:cNvPr id="50180" name="Picture 4" descr="Кірха у 2010 році після відновленн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071678"/>
            <a:ext cx="3214710" cy="4554173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120</TotalTime>
  <Words>217</Words>
  <Application>Microsoft Office PowerPoint</Application>
  <PresentationFormat>Экран (4:3)</PresentationFormat>
  <Paragraphs>38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Архітектура і скульптура</vt:lpstr>
      <vt:lpstr>Архітектура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Скульптура</vt:lpstr>
      <vt:lpstr>Слайд 12</vt:lpstr>
      <vt:lpstr>Слайд 13</vt:lpstr>
      <vt:lpstr>Слайд 14</vt:lpstr>
      <vt:lpstr>Слайд 15</vt:lpstr>
      <vt:lpstr>Слайд 16</vt:lpstr>
      <vt:lpstr>Слайд 17</vt:lpstr>
      <vt:lpstr>Дякую за увагу!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Архітектура і скульптура</dc:title>
  <dc:creator>Admin</dc:creator>
  <cp:lastModifiedBy>Ася</cp:lastModifiedBy>
  <cp:revision>14</cp:revision>
  <dcterms:created xsi:type="dcterms:W3CDTF">2013-02-18T18:16:24Z</dcterms:created>
  <dcterms:modified xsi:type="dcterms:W3CDTF">2014-04-27T17:37:58Z</dcterms:modified>
</cp:coreProperties>
</file>