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805264"/>
            <a:ext cx="5486400" cy="21602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Рисунок 4" descr="ситаксичний робір речення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0"/>
            <a:ext cx="933007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6126480"/>
            <a:ext cx="5486400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6381328"/>
            <a:ext cx="5486400" cy="7200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Рисунок 4" descr="ситаксичний робір речення 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ситаксичний робір речення 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0"/>
            <a:ext cx="9144000" cy="702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ситаксичний робір речення 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179512" y="260648"/>
            <a:ext cx="8712968" cy="65973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ситаксичний робір речення 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ситаксичний робір речення 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ситаксичний робір речення 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" b="5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2013-12-08T16:17:39Z</dcterms:created>
  <dcterms:modified xsi:type="dcterms:W3CDTF">2013-12-08T16:27:22Z</dcterms:modified>
</cp:coreProperties>
</file>