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-4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. Ушені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988840"/>
            <a:ext cx="135015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В. Андрійц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5013176"/>
            <a:ext cx="2232248" cy="171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. Ломаченк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132856"/>
            <a:ext cx="2016224" cy="131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І. Осипенко-Радомсь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844824"/>
            <a:ext cx="138927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О. Костевич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116632"/>
            <a:ext cx="272225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О. П’ятниц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188640"/>
            <a:ext cx="2232248" cy="149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О. Торохтій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188640"/>
            <a:ext cx="2171733" cy="16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О. Усик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4941168"/>
            <a:ext cx="2664296" cy="177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Ю. Чебан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2636912"/>
            <a:ext cx="1872208" cy="124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Я. Шемякін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504" y="4005064"/>
            <a:ext cx="1838469" cy="275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Lesser_Coat_of_Arms_of_Ukraine.sv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9912" y="1988840"/>
            <a:ext cx="154973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051720" y="4365104"/>
            <a:ext cx="61206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Фізична культура і спорт в роки незалежності України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-479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00223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Семере́нко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Валенти́на</a:t>
            </a:r>
            <a:r>
              <a:rPr lang="ru-RU" sz="1400" dirty="0" smtClean="0"/>
              <a:t>—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 біатлоністка, майстер спорту, член національної збірної команди України.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Чемпіонка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Олімпійських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ігор в Сочі, триразова призерка чемпіонатів світу з біатлону, переможниця та призерка етапів кубка світу з біатлону, чемпіонка світу серед юніорів у 2004 року, шестиразова чемпіонка Європи, чемпіонка світу з літнього біатлону 2011 року в спринті, неодноразова чемпіонка першостей та Чемпіонатів України, на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XXIII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Всесвітній зимовій універсіаді виборола 4 медалі (3 срібні, 1 бронзову).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Олімпіаді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«золото»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естафетній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гонці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4×6 км (разом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Юлією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Джимою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Вітою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Семеренко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Оленою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Підгрушною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780928"/>
            <a:ext cx="212641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Валентина_Семеренко_(cropped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80928"/>
            <a:ext cx="262933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50px-VitaSemeren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780928"/>
            <a:ext cx="241245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-4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2808312" cy="360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6409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Розвиваються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 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спорту, як </a:t>
            </a:r>
            <a:r>
              <a:rPr lang="ru-RU" dirty="0" err="1" smtClean="0"/>
              <a:t>козацький</a:t>
            </a:r>
            <a:r>
              <a:rPr lang="ru-RU" dirty="0" smtClean="0"/>
              <a:t> </a:t>
            </a:r>
            <a:r>
              <a:rPr lang="ru-RU" dirty="0" err="1" smtClean="0"/>
              <a:t>двобій</a:t>
            </a:r>
            <a:r>
              <a:rPr lang="ru-RU" dirty="0" smtClean="0"/>
              <a:t>, </a:t>
            </a:r>
            <a:r>
              <a:rPr lang="ru-RU" dirty="0" err="1" smtClean="0"/>
              <a:t>бойовий</a:t>
            </a:r>
            <a:r>
              <a:rPr lang="ru-RU" dirty="0" smtClean="0"/>
              <a:t> гопак, спас. Вони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втіленням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цікавлять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не </a:t>
            </a:r>
            <a:r>
              <a:rPr lang="ru-RU" dirty="0" err="1" smtClean="0"/>
              <a:t>байдужу</a:t>
            </a:r>
            <a:r>
              <a:rPr lang="ru-RU" dirty="0" smtClean="0"/>
              <a:t> до </a:t>
            </a:r>
            <a:r>
              <a:rPr lang="ru-RU" dirty="0" err="1" smtClean="0"/>
              <a:t>вітчизняної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молодь.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60648"/>
            <a:ext cx="264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спорту</a:t>
            </a:r>
            <a:endParaRPr lang="ru-RU" dirty="0"/>
          </a:p>
        </p:txBody>
      </p:sp>
      <p:pic>
        <p:nvPicPr>
          <p:cNvPr id="8" name="Рисунок 7" descr="1112260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276882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3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277280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OMYgxj8_di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420888"/>
            <a:ext cx="250680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sp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0064" y="1772816"/>
            <a:ext cx="281112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wBwa2ayU8G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933056"/>
            <a:ext cx="231920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-4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260648"/>
            <a:ext cx="162313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Рукопаш гопак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64704"/>
            <a:ext cx="871296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dirty="0" smtClean="0"/>
              <a:t>Руко́паш гопа́к — українське бойове мистецтво, що являє собою систему фізично-духовного виховання. Його складовими є ударна техніка (рук та ніг) і боротьба (кидки, больові та задушливі захвати).</a:t>
            </a:r>
            <a:endParaRPr lang="ru-RU" dirty="0"/>
          </a:p>
        </p:txBody>
      </p:sp>
      <p:pic>
        <p:nvPicPr>
          <p:cNvPr id="7" name="Рисунок 6" descr="601px-Рукопаш_гоп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276872"/>
            <a:ext cx="317893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924944"/>
            <a:ext cx="26765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mai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924944"/>
            <a:ext cx="2520281" cy="1885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-4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332656"/>
            <a:ext cx="162801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Бойовий гопак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849694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dirty="0" smtClean="0"/>
              <a:t>Бойов́ий гоп</a:t>
            </a:r>
            <a:r>
              <a:rPr lang="en-US" dirty="0" smtClean="0"/>
              <a:t>á</a:t>
            </a:r>
            <a:r>
              <a:rPr lang="vi-VN" dirty="0" smtClean="0"/>
              <a:t>к — українське бойове мистецтво, відтворене на основі елементів традиційного козацького бою, що збереглися в народних танцях та власного досвіду дослідника бойових мистецтв львів'янина Володимира Пилата.</a:t>
            </a:r>
            <a:endParaRPr lang="ru-RU" dirty="0"/>
          </a:p>
        </p:txBody>
      </p:sp>
      <p:pic>
        <p:nvPicPr>
          <p:cNvPr id="7" name="Рисунок 6" descr="BoyovyHopak_Emble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060848"/>
            <a:ext cx="2766073" cy="2592288"/>
          </a:xfrm>
          <a:prstGeom prst="rect">
            <a:avLst/>
          </a:prstGeom>
        </p:spPr>
      </p:pic>
      <p:pic>
        <p:nvPicPr>
          <p:cNvPr id="8" name="Рисунок 7" descr="Gopa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509120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Бойовий_гопа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0172" y="2420888"/>
            <a:ext cx="2592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Бойовий_гопа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492896"/>
            <a:ext cx="2391661" cy="1578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-479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2564904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Станом на </a:t>
            </a:r>
            <a:r>
              <a:rPr lang="ru-RU" dirty="0" err="1" smtClean="0"/>
              <a:t>жовтень</a:t>
            </a:r>
            <a:r>
              <a:rPr lang="ru-RU" dirty="0" smtClean="0"/>
              <a:t> 2011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функціонує</a:t>
            </a:r>
            <a:r>
              <a:rPr lang="ru-RU" dirty="0" smtClean="0"/>
              <a:t> 1687 </a:t>
            </a:r>
            <a:r>
              <a:rPr lang="ru-RU" dirty="0" err="1" smtClean="0"/>
              <a:t>дитячо-юнацьких</a:t>
            </a:r>
            <a:r>
              <a:rPr lang="ru-RU" dirty="0" smtClean="0"/>
              <a:t> </a:t>
            </a:r>
            <a:r>
              <a:rPr lang="ru-RU" dirty="0" err="1" smtClean="0"/>
              <a:t>спортивних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 </a:t>
            </a:r>
            <a:r>
              <a:rPr lang="ru-RU" dirty="0" err="1" smtClean="0"/>
              <a:t>різних</a:t>
            </a:r>
            <a:r>
              <a:rPr lang="ru-RU" dirty="0" smtClean="0"/>
              <a:t> форм </a:t>
            </a:r>
            <a:r>
              <a:rPr lang="ru-RU" dirty="0" err="1" smtClean="0"/>
              <a:t>власності</a:t>
            </a:r>
            <a:r>
              <a:rPr lang="ru-RU" dirty="0" smtClean="0"/>
              <a:t> та </a:t>
            </a:r>
            <a:r>
              <a:rPr lang="ru-RU" dirty="0" err="1" smtClean="0"/>
              <a:t>підпорядкування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налічується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півмільйона</a:t>
            </a:r>
            <a:r>
              <a:rPr lang="ru-RU" dirty="0" smtClean="0"/>
              <a:t> </a:t>
            </a:r>
            <a:r>
              <a:rPr lang="ru-RU" dirty="0" err="1" smtClean="0"/>
              <a:t>вихованців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6 до 18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 smtClean="0"/>
              <a:t>Загалом</a:t>
            </a:r>
            <a:r>
              <a:rPr lang="ru-RU" dirty="0" smtClean="0"/>
              <a:t> на 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 err="1" smtClean="0"/>
              <a:t>грудня</a:t>
            </a:r>
            <a:r>
              <a:rPr lang="ru-RU" dirty="0" smtClean="0"/>
              <a:t> 2011 року </a:t>
            </a:r>
            <a:r>
              <a:rPr lang="ru-RU" dirty="0" err="1" smtClean="0"/>
              <a:t>спортсмени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олімпійських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спорту взяли участь у 971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змаганні</a:t>
            </a:r>
            <a:r>
              <a:rPr lang="ru-RU" dirty="0" smtClean="0"/>
              <a:t>. Вони </a:t>
            </a:r>
            <a:r>
              <a:rPr lang="ru-RU" dirty="0" err="1" smtClean="0"/>
              <a:t>вибороли</a:t>
            </a:r>
            <a:r>
              <a:rPr lang="ru-RU" dirty="0" smtClean="0"/>
              <a:t> 450 </a:t>
            </a:r>
            <a:r>
              <a:rPr lang="ru-RU" dirty="0" err="1" smtClean="0"/>
              <a:t>нагород</a:t>
            </a:r>
            <a:r>
              <a:rPr lang="ru-RU" dirty="0" smtClean="0"/>
              <a:t>: 110 </a:t>
            </a:r>
            <a:r>
              <a:rPr lang="ru-RU" dirty="0" err="1" smtClean="0"/>
              <a:t>золотих</a:t>
            </a:r>
            <a:r>
              <a:rPr lang="ru-RU" dirty="0" smtClean="0"/>
              <a:t>, 137 </a:t>
            </a:r>
            <a:r>
              <a:rPr lang="ru-RU" dirty="0" err="1" smtClean="0"/>
              <a:t>срібних</a:t>
            </a:r>
            <a:r>
              <a:rPr lang="ru-RU" dirty="0" smtClean="0"/>
              <a:t>, 203 </a:t>
            </a:r>
            <a:r>
              <a:rPr lang="ru-RU" dirty="0" err="1" smtClean="0"/>
              <a:t>бронзових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estaf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14325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kinec-zymovyh-vydiv-sport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365104"/>
            <a:ext cx="3115444" cy="2230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jTFpquiPxr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60648"/>
            <a:ext cx="2956523" cy="218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-479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78497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«Золотою </a:t>
            </a:r>
            <a:r>
              <a:rPr lang="ru-RU" dirty="0" err="1" smtClean="0"/>
              <a:t>рибкою</a:t>
            </a:r>
            <a:r>
              <a:rPr lang="ru-RU" dirty="0" smtClean="0"/>
              <a:t>» </a:t>
            </a:r>
            <a:r>
              <a:rPr lang="ru-RU" dirty="0" err="1" smtClean="0"/>
              <a:t>називають</a:t>
            </a:r>
            <a:r>
              <a:rPr lang="ru-RU" dirty="0" smtClean="0"/>
              <a:t> Яну </a:t>
            </a:r>
            <a:r>
              <a:rPr lang="ru-RU" dirty="0" err="1" smtClean="0"/>
              <a:t>Клочкову</a:t>
            </a:r>
            <a:r>
              <a:rPr lang="ru-RU" dirty="0" smtClean="0"/>
              <a:t>, яка </a:t>
            </a:r>
            <a:r>
              <a:rPr lang="ru-RU" dirty="0" err="1" smtClean="0"/>
              <a:t>плаває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за </a:t>
            </a:r>
            <a:r>
              <a:rPr lang="ru-RU" dirty="0" err="1" smtClean="0"/>
              <a:t>всіх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кожних</a:t>
            </a:r>
            <a:r>
              <a:rPr lang="ru-RU" dirty="0" smtClean="0"/>
              <a:t> </a:t>
            </a:r>
            <a:r>
              <a:rPr lang="ru-RU" dirty="0" err="1" smtClean="0"/>
              <a:t>змагань</a:t>
            </a:r>
            <a:r>
              <a:rPr lang="ru-RU" dirty="0" smtClean="0"/>
              <a:t> привозить </a:t>
            </a:r>
            <a:r>
              <a:rPr lang="ru-RU" dirty="0" err="1" smtClean="0"/>
              <a:t>додому</a:t>
            </a:r>
            <a:r>
              <a:rPr lang="ru-RU" dirty="0" smtClean="0"/>
              <a:t> </a:t>
            </a:r>
            <a:r>
              <a:rPr lang="ru-RU" dirty="0" err="1" smtClean="0"/>
              <a:t>цілу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медалей.</a:t>
            </a:r>
          </a:p>
          <a:p>
            <a:r>
              <a:rPr lang="ru-RU" dirty="0" smtClean="0"/>
              <a:t>Яна </a:t>
            </a:r>
            <a:r>
              <a:rPr lang="ru-RU" dirty="0" err="1" smtClean="0"/>
              <a:t>Клочкова</a:t>
            </a:r>
            <a:r>
              <a:rPr lang="ru-RU" dirty="0" smtClean="0"/>
              <a:t> (1982 р.н.) — </a:t>
            </a:r>
            <a:r>
              <a:rPr lang="ru-RU" dirty="0" err="1" smtClean="0"/>
              <a:t>одинадцятиразова</a:t>
            </a:r>
            <a:r>
              <a:rPr lang="ru-RU" dirty="0" smtClean="0"/>
              <a:t> </a:t>
            </a:r>
            <a:r>
              <a:rPr lang="ru-RU" dirty="0" err="1" smtClean="0"/>
              <a:t>чемпіонка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триразова</a:t>
            </a:r>
            <a:r>
              <a:rPr lang="ru-RU" dirty="0" smtClean="0"/>
              <a:t> </a:t>
            </a:r>
            <a:r>
              <a:rPr lang="ru-RU" dirty="0" err="1" smtClean="0"/>
              <a:t>чемпіонка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чотириразова</a:t>
            </a:r>
            <a:r>
              <a:rPr lang="ru-RU" dirty="0" smtClean="0"/>
              <a:t> </a:t>
            </a:r>
            <a:r>
              <a:rPr lang="ru-RU" dirty="0" err="1" smtClean="0"/>
              <a:t>олімпійська</a:t>
            </a:r>
            <a:r>
              <a:rPr lang="ru-RU" dirty="0" smtClean="0"/>
              <a:t> </a:t>
            </a:r>
            <a:r>
              <a:rPr lang="ru-RU" dirty="0" err="1" smtClean="0"/>
              <a:t>чемпіонка</a:t>
            </a:r>
            <a:r>
              <a:rPr lang="ru-RU" dirty="0" smtClean="0"/>
              <a:t> (Сідней-2000, Афіни-2004) у </a:t>
            </a:r>
            <a:r>
              <a:rPr lang="ru-RU" dirty="0" err="1" smtClean="0"/>
              <a:t>плаванні</a:t>
            </a:r>
            <a:r>
              <a:rPr lang="ru-RU" dirty="0" smtClean="0"/>
              <a:t> на 200, 400 та 800 </a:t>
            </a:r>
            <a:r>
              <a:rPr lang="ru-RU" dirty="0" err="1" smtClean="0"/>
              <a:t>метрів</a:t>
            </a:r>
            <a:r>
              <a:rPr lang="ru-RU" dirty="0" smtClean="0"/>
              <a:t>, </a:t>
            </a:r>
            <a:r>
              <a:rPr lang="ru-RU" dirty="0" err="1" smtClean="0"/>
              <a:t>володарка</a:t>
            </a:r>
            <a:r>
              <a:rPr lang="ru-RU" dirty="0" smtClean="0"/>
              <a:t> </a:t>
            </a:r>
            <a:r>
              <a:rPr lang="ru-RU" dirty="0" err="1" smtClean="0"/>
              <a:t>Кубків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Яні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світовий</a:t>
            </a:r>
            <a:r>
              <a:rPr lang="ru-RU" dirty="0" smtClean="0"/>
              <a:t> та </a:t>
            </a:r>
            <a:r>
              <a:rPr lang="ru-RU" dirty="0" err="1" smtClean="0"/>
              <a:t>олімпійський</a:t>
            </a:r>
            <a:r>
              <a:rPr lang="ru-RU" dirty="0" smtClean="0"/>
              <a:t> рекорд на </a:t>
            </a:r>
            <a:r>
              <a:rPr lang="ru-RU" dirty="0" err="1" smtClean="0"/>
              <a:t>дистанції</a:t>
            </a:r>
            <a:r>
              <a:rPr lang="ru-RU" dirty="0" smtClean="0"/>
              <a:t> 400 </a:t>
            </a:r>
            <a:r>
              <a:rPr lang="ru-RU" dirty="0" err="1" smtClean="0"/>
              <a:t>метрів</a:t>
            </a:r>
            <a:r>
              <a:rPr lang="ru-RU" dirty="0" smtClean="0"/>
              <a:t> комплексом (4 </a:t>
            </a:r>
            <a:r>
              <a:rPr lang="ru-RU" dirty="0" err="1" smtClean="0"/>
              <a:t>хв</a:t>
            </a:r>
            <a:r>
              <a:rPr lang="ru-RU" dirty="0" smtClean="0"/>
              <a:t>. 33,59 сек.).</a:t>
            </a:r>
            <a:endParaRPr lang="ru-RU" dirty="0"/>
          </a:p>
        </p:txBody>
      </p:sp>
      <p:pic>
        <p:nvPicPr>
          <p:cNvPr id="6" name="Рисунок 5" descr="kloch_27_10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258328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Yana_Klochkova_2010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708920"/>
            <a:ext cx="2255409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yana_medal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7969" y="2708920"/>
            <a:ext cx="2414471" cy="315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-479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64096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спортсмени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одними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.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Андрій</a:t>
            </a:r>
            <a:r>
              <a:rPr lang="ru-RU" dirty="0" smtClean="0">
                <a:solidFill>
                  <a:schemeClr val="tx1"/>
                </a:solidFill>
              </a:rPr>
              <a:t> Шевченко</a:t>
            </a:r>
            <a:r>
              <a:rPr lang="ru-RU" dirty="0" smtClean="0"/>
              <a:t> — </a:t>
            </a:r>
            <a:r>
              <a:rPr lang="ru-RU" dirty="0" err="1" smtClean="0"/>
              <a:t>п'ятиразовий</a:t>
            </a:r>
            <a:r>
              <a:rPr lang="ru-RU" dirty="0" smtClean="0"/>
              <a:t> </a:t>
            </a:r>
            <a:r>
              <a:rPr lang="ru-RU" dirty="0" err="1" smtClean="0"/>
              <a:t>чемпіон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гравець</a:t>
            </a:r>
            <a:r>
              <a:rPr lang="ru-RU" dirty="0" smtClean="0"/>
              <a:t> </a:t>
            </a:r>
            <a:r>
              <a:rPr lang="ru-RU" dirty="0" err="1" smtClean="0"/>
              <a:t>збірної</a:t>
            </a:r>
            <a:r>
              <a:rPr lang="ru-RU" dirty="0" smtClean="0"/>
              <a:t> та </a:t>
            </a:r>
            <a:r>
              <a:rPr lang="ru-RU" dirty="0" err="1" smtClean="0"/>
              <a:t>найкращий</a:t>
            </a:r>
            <a:r>
              <a:rPr lang="ru-RU" dirty="0" smtClean="0"/>
              <a:t> </a:t>
            </a:r>
            <a:r>
              <a:rPr lang="ru-RU" dirty="0" err="1" smtClean="0"/>
              <a:t>нападник</a:t>
            </a:r>
            <a:r>
              <a:rPr lang="ru-RU" dirty="0" smtClean="0"/>
              <a:t> </a:t>
            </a:r>
            <a:r>
              <a:rPr lang="ru-RU" dirty="0" err="1" smtClean="0"/>
              <a:t>Ліги</a:t>
            </a:r>
            <a:r>
              <a:rPr lang="ru-RU" dirty="0" smtClean="0"/>
              <a:t> </a:t>
            </a:r>
            <a:r>
              <a:rPr lang="ru-RU" dirty="0" err="1" smtClean="0"/>
              <a:t>чемпіонів</a:t>
            </a:r>
            <a:r>
              <a:rPr lang="ru-RU" dirty="0" smtClean="0"/>
              <a:t> </a:t>
            </a:r>
            <a:r>
              <a:rPr lang="ru-RU" dirty="0" err="1" smtClean="0"/>
              <a:t>кінця</a:t>
            </a:r>
            <a:r>
              <a:rPr lang="ru-RU" dirty="0" smtClean="0"/>
              <a:t> 90-х, </a:t>
            </a:r>
            <a:r>
              <a:rPr lang="ru-RU" dirty="0" err="1" smtClean="0"/>
              <a:t>володар</a:t>
            </a:r>
            <a:r>
              <a:rPr lang="ru-RU" dirty="0" smtClean="0"/>
              <a:t> «Золотого </a:t>
            </a:r>
            <a:r>
              <a:rPr lang="ru-RU" dirty="0" err="1" smtClean="0"/>
              <a:t>м'яча</a:t>
            </a:r>
            <a:r>
              <a:rPr lang="ru-RU" dirty="0" smtClean="0"/>
              <a:t>» 2004 року, </a:t>
            </a:r>
            <a:r>
              <a:rPr lang="ru-RU" dirty="0" err="1" smtClean="0"/>
              <a:t>найкращий</a:t>
            </a:r>
            <a:r>
              <a:rPr lang="ru-RU" dirty="0" smtClean="0"/>
              <a:t> </a:t>
            </a:r>
            <a:r>
              <a:rPr lang="ru-RU" dirty="0" err="1" smtClean="0"/>
              <a:t>гравець</a:t>
            </a:r>
            <a:r>
              <a:rPr lang="ru-RU" dirty="0" smtClean="0"/>
              <a:t> </a:t>
            </a:r>
            <a:r>
              <a:rPr lang="ru-RU" dirty="0" err="1" smtClean="0"/>
              <a:t>Ліги</a:t>
            </a:r>
            <a:r>
              <a:rPr lang="ru-RU" dirty="0" smtClean="0"/>
              <a:t> </a:t>
            </a:r>
            <a:r>
              <a:rPr lang="ru-RU" dirty="0" err="1" smtClean="0"/>
              <a:t>чемпіонів</a:t>
            </a:r>
            <a:r>
              <a:rPr lang="ru-RU" dirty="0" smtClean="0"/>
              <a:t> сезону 1998–1999 </a:t>
            </a:r>
            <a:r>
              <a:rPr lang="ru-RU" dirty="0" err="1" smtClean="0"/>
              <a:t>рр</a:t>
            </a:r>
            <a:r>
              <a:rPr lang="ru-RU" dirty="0" smtClean="0"/>
              <a:t>. (</a:t>
            </a:r>
            <a:r>
              <a:rPr lang="ru-RU" dirty="0" err="1" smtClean="0"/>
              <a:t>визначений</a:t>
            </a:r>
            <a:r>
              <a:rPr lang="ru-RU" dirty="0" smtClean="0"/>
              <a:t> </a:t>
            </a:r>
            <a:r>
              <a:rPr lang="ru-RU" dirty="0" err="1" smtClean="0"/>
              <a:t>спеціальною</a:t>
            </a:r>
            <a:r>
              <a:rPr lang="ru-RU" dirty="0" smtClean="0"/>
              <a:t> </a:t>
            </a:r>
            <a:r>
              <a:rPr lang="ru-RU" dirty="0" err="1" smtClean="0"/>
              <a:t>комісією</a:t>
            </a:r>
            <a:r>
              <a:rPr lang="ru-RU" dirty="0" smtClean="0"/>
              <a:t> УЄФА у </a:t>
            </a:r>
            <a:r>
              <a:rPr lang="ru-RU" dirty="0" err="1" smtClean="0"/>
              <a:t>серпні</a:t>
            </a:r>
            <a:r>
              <a:rPr lang="ru-RU" dirty="0" smtClean="0"/>
              <a:t> 1999); </a:t>
            </a:r>
            <a:r>
              <a:rPr lang="ru-RU" dirty="0" err="1" smtClean="0"/>
              <a:t>найкращий</a:t>
            </a:r>
            <a:r>
              <a:rPr lang="ru-RU" dirty="0" smtClean="0"/>
              <a:t> бомбардир </a:t>
            </a:r>
            <a:r>
              <a:rPr lang="ru-RU" dirty="0" err="1" smtClean="0"/>
              <a:t>чемпіонату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(</a:t>
            </a:r>
            <a:r>
              <a:rPr lang="ru-RU" dirty="0" err="1" smtClean="0"/>
              <a:t>Серія</a:t>
            </a:r>
            <a:r>
              <a:rPr lang="ru-RU" dirty="0" smtClean="0"/>
              <a:t> А) сезону 1999–2000 </a:t>
            </a:r>
            <a:r>
              <a:rPr lang="ru-RU" dirty="0" err="1" smtClean="0"/>
              <a:t>рр</a:t>
            </a:r>
            <a:r>
              <a:rPr lang="ru-RU" dirty="0" smtClean="0"/>
              <a:t>. (24 голи), 2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бомбардирів</a:t>
            </a:r>
            <a:r>
              <a:rPr lang="ru-RU" dirty="0" smtClean="0"/>
              <a:t> сезону 2000–2001 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чемпіон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 — 2004.</a:t>
            </a:r>
            <a:endParaRPr lang="ru-RU" dirty="0"/>
          </a:p>
        </p:txBody>
      </p:sp>
      <p:pic>
        <p:nvPicPr>
          <p:cNvPr id="6" name="Рисунок 5" descr="0165_p1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2887761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616_shevchen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564904"/>
            <a:ext cx="334405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-479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856984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шахіст</a:t>
            </a:r>
            <a:r>
              <a:rPr lang="ru-RU" dirty="0" smtClean="0"/>
              <a:t> Руслан </a:t>
            </a:r>
            <a:r>
              <a:rPr lang="ru-RU" dirty="0" err="1" smtClean="0"/>
              <a:t>Пономарьов</a:t>
            </a:r>
            <a:r>
              <a:rPr lang="ru-RU" dirty="0" smtClean="0"/>
              <a:t> у </a:t>
            </a:r>
            <a:r>
              <a:rPr lang="ru-RU" dirty="0" err="1" smtClean="0"/>
              <a:t>свої</a:t>
            </a:r>
            <a:r>
              <a:rPr lang="ru-RU" dirty="0" smtClean="0"/>
              <a:t> 14 </a:t>
            </a:r>
            <a:r>
              <a:rPr lang="ru-RU" dirty="0" err="1" smtClean="0"/>
              <a:t>років</a:t>
            </a:r>
            <a:r>
              <a:rPr lang="ru-RU" dirty="0" smtClean="0"/>
              <a:t> став </a:t>
            </a:r>
            <a:r>
              <a:rPr lang="ru-RU" dirty="0" err="1" smtClean="0"/>
              <a:t>наймолодшим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гросмейстером</a:t>
            </a:r>
            <a:r>
              <a:rPr lang="ru-RU" dirty="0" smtClean="0"/>
              <a:t>, </a:t>
            </a:r>
            <a:r>
              <a:rPr lang="ru-RU" dirty="0" err="1" smtClean="0"/>
              <a:t>чемпіоном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юнаків</a:t>
            </a:r>
            <a:r>
              <a:rPr lang="ru-RU" dirty="0" smtClean="0"/>
              <a:t> до 18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гордістю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шахів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Катерина </a:t>
            </a:r>
            <a:r>
              <a:rPr lang="ru-RU" dirty="0" err="1" smtClean="0"/>
              <a:t>Лагно</a:t>
            </a:r>
            <a:r>
              <a:rPr lang="ru-RU" dirty="0" smtClean="0"/>
              <a:t>, яка в 12 </a:t>
            </a:r>
            <a:r>
              <a:rPr lang="ru-RU" dirty="0" err="1" smtClean="0"/>
              <a:t>років</a:t>
            </a:r>
            <a:r>
              <a:rPr lang="ru-RU" dirty="0" smtClean="0"/>
              <a:t> стала </a:t>
            </a:r>
            <a:r>
              <a:rPr lang="ru-RU" dirty="0" err="1" smtClean="0"/>
              <a:t>наймолодшим</a:t>
            </a:r>
            <a:r>
              <a:rPr lang="ru-RU" dirty="0" smtClean="0"/>
              <a:t> </a:t>
            </a:r>
            <a:r>
              <a:rPr lang="ru-RU" dirty="0" err="1" smtClean="0"/>
              <a:t>гросмейстером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. </a:t>
            </a:r>
            <a:r>
              <a:rPr lang="ru-RU" dirty="0" err="1" smtClean="0"/>
              <a:t>Нині</a:t>
            </a:r>
            <a:r>
              <a:rPr lang="ru-RU" dirty="0" smtClean="0"/>
              <a:t> вона в </a:t>
            </a:r>
            <a:r>
              <a:rPr lang="ru-RU" dirty="0" err="1" smtClean="0"/>
              <a:t>десятці</a:t>
            </a:r>
            <a:r>
              <a:rPr lang="ru-RU" dirty="0" smtClean="0"/>
              <a:t> </a:t>
            </a:r>
            <a:r>
              <a:rPr lang="ru-RU" dirty="0" err="1" smtClean="0"/>
              <a:t>жіночого</a:t>
            </a:r>
            <a:r>
              <a:rPr lang="ru-RU" dirty="0" smtClean="0"/>
              <a:t> </a:t>
            </a:r>
            <a:r>
              <a:rPr lang="ru-RU" dirty="0" err="1" smtClean="0"/>
              <a:t>рейтинг-листа</a:t>
            </a:r>
            <a:r>
              <a:rPr lang="ru-RU" dirty="0" smtClean="0"/>
              <a:t> ФІДЕ. В </a:t>
            </a:r>
            <a:r>
              <a:rPr lang="ru-RU" dirty="0" err="1" smtClean="0"/>
              <a:t>кінці</a:t>
            </a:r>
            <a:r>
              <a:rPr lang="ru-RU" dirty="0" smtClean="0"/>
              <a:t> 2012 року </a:t>
            </a:r>
            <a:r>
              <a:rPr lang="ru-RU" dirty="0" err="1" smtClean="0"/>
              <a:t>скарбничка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шахів</a:t>
            </a:r>
            <a:r>
              <a:rPr lang="ru-RU" dirty="0" smtClean="0"/>
              <a:t> </a:t>
            </a:r>
            <a:r>
              <a:rPr lang="ru-RU" dirty="0" err="1" smtClean="0"/>
              <a:t>поповнилася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блискучою</a:t>
            </a:r>
            <a:r>
              <a:rPr lang="ru-RU" dirty="0" smtClean="0"/>
              <a:t> </a:t>
            </a:r>
            <a:r>
              <a:rPr lang="ru-RU" dirty="0" err="1" smtClean="0"/>
              <a:t>перемогою</a:t>
            </a:r>
            <a:r>
              <a:rPr lang="ru-RU" dirty="0" smtClean="0"/>
              <a:t> — </a:t>
            </a:r>
            <a:r>
              <a:rPr lang="ru-RU" dirty="0" err="1" smtClean="0"/>
              <a:t>чемпіонкою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шахів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стала </a:t>
            </a:r>
            <a:r>
              <a:rPr lang="ru-RU" dirty="0" err="1" smtClean="0"/>
              <a:t>харків'янка</a:t>
            </a:r>
            <a:r>
              <a:rPr lang="ru-RU" dirty="0" smtClean="0"/>
              <a:t> Ганна </a:t>
            </a:r>
            <a:r>
              <a:rPr lang="ru-RU" dirty="0" err="1" smtClean="0"/>
              <a:t>Ушеніна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ponom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2376264" cy="321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5877272"/>
            <a:ext cx="214905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Руслан </a:t>
            </a:r>
            <a:r>
              <a:rPr lang="ru-RU" dirty="0" err="1" smtClean="0"/>
              <a:t>Пономарьов</a:t>
            </a:r>
            <a:endParaRPr lang="ru-RU" dirty="0"/>
          </a:p>
        </p:txBody>
      </p:sp>
      <p:pic>
        <p:nvPicPr>
          <p:cNvPr id="9" name="Рисунок 8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420888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635896" y="4941168"/>
            <a:ext cx="173271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Катерина </a:t>
            </a:r>
            <a:r>
              <a:rPr lang="ru-RU" dirty="0" err="1" smtClean="0"/>
              <a:t>Лагно</a:t>
            </a:r>
            <a:endParaRPr lang="ru-RU" dirty="0"/>
          </a:p>
        </p:txBody>
      </p:sp>
      <p:pic>
        <p:nvPicPr>
          <p:cNvPr id="11" name="Рисунок 10" descr="ganna_ushen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1" y="2420888"/>
            <a:ext cx="211223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588224" y="5877272"/>
            <a:ext cx="15964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Ганна </a:t>
            </a:r>
            <a:r>
              <a:rPr lang="ru-RU" dirty="0" err="1" smtClean="0"/>
              <a:t>Ушеніна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-479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9361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sz="1200" dirty="0" smtClean="0">
                <a:latin typeface="+mj-lt"/>
              </a:rPr>
              <a:t>Володи́мир </a:t>
            </a:r>
            <a:r>
              <a:rPr lang="vi-VN" sz="1200" dirty="0" smtClean="0">
                <a:latin typeface="+mj-lt"/>
              </a:rPr>
              <a:t>Кличко́</a:t>
            </a:r>
            <a:r>
              <a:rPr lang="vi-VN" sz="1200" dirty="0" smtClean="0">
                <a:latin typeface="+mj-lt"/>
              </a:rPr>
              <a:t> </a:t>
            </a:r>
            <a:r>
              <a:rPr lang="vi-VN" sz="1200" dirty="0" smtClean="0">
                <a:latin typeface="+mj-lt"/>
              </a:rPr>
              <a:t>— </a:t>
            </a:r>
            <a:r>
              <a:rPr lang="vi-VN" sz="1200" dirty="0" smtClean="0">
                <a:latin typeface="+mj-lt"/>
              </a:rPr>
              <a:t>український професійний боксер. Олімпійський чемпіон з боксу у надважкій ваговій категорії (1996 рік). Чемпіон світу з боксу у важкій ваговій категорії за версіями </a:t>
            </a:r>
            <a:r>
              <a:rPr lang="en-US" sz="1200" dirty="0" smtClean="0">
                <a:latin typeface="+mj-lt"/>
              </a:rPr>
              <a:t>WBO (2000 — 2003 </a:t>
            </a:r>
            <a:r>
              <a:rPr lang="vi-VN" sz="1200" dirty="0" smtClean="0">
                <a:latin typeface="+mj-lt"/>
              </a:rPr>
              <a:t>роки, з 2008 року дотепер), </a:t>
            </a:r>
            <a:r>
              <a:rPr lang="en-US" sz="1200" dirty="0" smtClean="0">
                <a:latin typeface="+mj-lt"/>
              </a:rPr>
              <a:t>IBF (</a:t>
            </a:r>
            <a:r>
              <a:rPr lang="vi-VN" sz="1200" dirty="0" smtClean="0">
                <a:latin typeface="+mj-lt"/>
              </a:rPr>
              <a:t>з 2006 року дотепер), </a:t>
            </a:r>
            <a:r>
              <a:rPr lang="en-US" sz="1200" dirty="0" smtClean="0">
                <a:latin typeface="+mj-lt"/>
              </a:rPr>
              <a:t>IBO (</a:t>
            </a:r>
            <a:r>
              <a:rPr lang="vi-VN" sz="1200" dirty="0" smtClean="0">
                <a:latin typeface="+mj-lt"/>
              </a:rPr>
              <a:t>з 2006 року дотепер), </a:t>
            </a:r>
            <a:r>
              <a:rPr lang="en-US" sz="1200" dirty="0" smtClean="0">
                <a:latin typeface="+mj-lt"/>
              </a:rPr>
              <a:t>The Ring (</a:t>
            </a:r>
            <a:r>
              <a:rPr lang="vi-VN" sz="1200" dirty="0" smtClean="0">
                <a:latin typeface="+mj-lt"/>
              </a:rPr>
              <a:t>з 2009 року дотепер), </a:t>
            </a:r>
            <a:r>
              <a:rPr lang="en-US" sz="1200" dirty="0" smtClean="0">
                <a:latin typeface="+mj-lt"/>
              </a:rPr>
              <a:t>WBA (</a:t>
            </a:r>
            <a:r>
              <a:rPr lang="vi-VN" sz="1200" dirty="0" smtClean="0">
                <a:latin typeface="+mj-lt"/>
              </a:rPr>
              <a:t>з 2011 року дотепер). Молодший брат чемпіона світу за </a:t>
            </a:r>
            <a:r>
              <a:rPr lang="vi-VN" sz="1200" dirty="0" smtClean="0">
                <a:latin typeface="+mj-lt"/>
              </a:rPr>
              <a:t>версією</a:t>
            </a:r>
            <a:r>
              <a:rPr lang="en-US" sz="1200" dirty="0" smtClean="0">
                <a:latin typeface="+mj-lt"/>
              </a:rPr>
              <a:t> WBC</a:t>
            </a:r>
            <a:r>
              <a:rPr lang="en-US" sz="1200" dirty="0" smtClean="0">
                <a:latin typeface="+mj-lt"/>
              </a:rPr>
              <a:t> </a:t>
            </a:r>
            <a:r>
              <a:rPr lang="vi-VN" sz="1200" dirty="0" smtClean="0">
                <a:latin typeface="+mj-lt"/>
              </a:rPr>
              <a:t>Віталія Кличка.</a:t>
            </a:r>
            <a:endParaRPr lang="ru-RU" sz="1200" dirty="0">
              <a:latin typeface="+mj-lt"/>
            </a:endParaRPr>
          </a:p>
        </p:txBody>
      </p:sp>
      <p:pic>
        <p:nvPicPr>
          <p:cNvPr id="5" name="Рисунок 4" descr="2103_144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252523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2819e2d4b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5816" y="1988840"/>
            <a:ext cx="2474616" cy="362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rubase_3_1751398434_158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988840"/>
            <a:ext cx="2376264" cy="355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-479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856984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b="1" dirty="0" smtClean="0">
                <a:latin typeface="+mj-lt"/>
              </a:rPr>
              <a:t>Віта́лій </a:t>
            </a:r>
            <a:r>
              <a:rPr lang="vi-VN" b="1" dirty="0" smtClean="0">
                <a:latin typeface="+mj-lt"/>
              </a:rPr>
              <a:t>Кличко́</a:t>
            </a:r>
            <a:r>
              <a:rPr lang="vi-VN" dirty="0" smtClean="0">
                <a:latin typeface="+mj-lt"/>
              </a:rPr>
              <a:t> </a:t>
            </a:r>
            <a:r>
              <a:rPr lang="vi-VN" dirty="0" smtClean="0">
                <a:latin typeface="+mj-lt"/>
              </a:rPr>
              <a:t>—</a:t>
            </a:r>
            <a:r>
              <a:rPr lang="vi-VN" dirty="0" smtClean="0">
                <a:latin typeface="+mj-lt"/>
              </a:rPr>
              <a:t> український боксер, політик, громадський діяч, </a:t>
            </a:r>
            <a:r>
              <a:rPr lang="vi-VN" dirty="0" smtClean="0">
                <a:latin typeface="+mj-lt"/>
              </a:rPr>
              <a:t>меценат</a:t>
            </a:r>
            <a:r>
              <a:rPr lang="ru-RU" dirty="0" smtClean="0">
                <a:latin typeface="+mj-lt"/>
              </a:rPr>
              <a:t>. </a:t>
            </a:r>
            <a:r>
              <a:rPr lang="vi-VN" dirty="0" smtClean="0">
                <a:latin typeface="+mj-lt"/>
              </a:rPr>
              <a:t>Шестиразовий </a:t>
            </a:r>
            <a:r>
              <a:rPr lang="vi-VN" dirty="0" smtClean="0">
                <a:latin typeface="+mj-lt"/>
              </a:rPr>
              <a:t>чемпіон світу з кікбоксингу (двічі серед аматорів і чотири рази серед професіоналів). Чемпіон світу з </a:t>
            </a:r>
            <a:r>
              <a:rPr lang="vi-VN" dirty="0" smtClean="0">
                <a:latin typeface="+mj-lt"/>
              </a:rPr>
              <a:t>боксу у </a:t>
            </a:r>
            <a:r>
              <a:rPr lang="vi-VN" dirty="0" smtClean="0">
                <a:latin typeface="+mj-lt"/>
              </a:rPr>
              <a:t>важкій ваговій категорії за версіями </a:t>
            </a:r>
            <a:r>
              <a:rPr lang="en-US" dirty="0" smtClean="0">
                <a:latin typeface="+mj-lt"/>
              </a:rPr>
              <a:t>WBO (1999–2000 </a:t>
            </a:r>
            <a:r>
              <a:rPr lang="vi-VN" dirty="0" smtClean="0">
                <a:latin typeface="+mj-lt"/>
              </a:rPr>
              <a:t>роки), </a:t>
            </a:r>
            <a:r>
              <a:rPr lang="en-US" dirty="0" smtClean="0">
                <a:latin typeface="+mj-lt"/>
              </a:rPr>
              <a:t>WBC (2004–2005 </a:t>
            </a:r>
            <a:r>
              <a:rPr lang="vi-VN" dirty="0" smtClean="0">
                <a:latin typeface="+mj-lt"/>
              </a:rPr>
              <a:t>роки, з 2008 року дотепер), </a:t>
            </a:r>
            <a:r>
              <a:rPr lang="en-US" dirty="0" smtClean="0">
                <a:latin typeface="+mj-lt"/>
              </a:rPr>
              <a:t>The Ring (2004–2005 </a:t>
            </a:r>
            <a:r>
              <a:rPr lang="vi-VN" dirty="0" smtClean="0">
                <a:latin typeface="+mj-lt"/>
              </a:rPr>
              <a:t>роки). Срібний призер чемпіонату світу з боксу серед аматорів за версією </a:t>
            </a:r>
            <a:r>
              <a:rPr lang="en-US" dirty="0" smtClean="0">
                <a:latin typeface="+mj-lt"/>
              </a:rPr>
              <a:t>AIBA (1995 </a:t>
            </a:r>
            <a:r>
              <a:rPr lang="vi-VN" dirty="0" smtClean="0">
                <a:latin typeface="+mj-lt"/>
              </a:rPr>
              <a:t>рік). Триразовий чемпіон України з боксу серед </a:t>
            </a:r>
            <a:r>
              <a:rPr lang="vi-VN" dirty="0" smtClean="0">
                <a:latin typeface="+mj-lt"/>
              </a:rPr>
              <a:t>аматорів</a:t>
            </a:r>
            <a:r>
              <a:rPr lang="en-US" dirty="0" smtClean="0">
                <a:latin typeface="+mj-lt"/>
              </a:rPr>
              <a:t>.</a:t>
            </a:r>
            <a:r>
              <a:rPr lang="ru-RU" dirty="0" smtClean="0">
                <a:latin typeface="+mj-lt"/>
              </a:rPr>
              <a:t>Г</a:t>
            </a:r>
            <a:r>
              <a:rPr lang="vi-VN" dirty="0" smtClean="0">
                <a:latin typeface="+mj-lt"/>
              </a:rPr>
              <a:t>олова </a:t>
            </a:r>
            <a:r>
              <a:rPr lang="vi-VN" dirty="0" smtClean="0">
                <a:latin typeface="+mj-lt"/>
              </a:rPr>
              <a:t>правління благодійної організації «Фонд братів Кличків» (з серпня 2003 року); член Національного олімпійського комітету України (з червня 2005 року). Представник програми ЮНЕСКО «Освіта для дітей у нестатку» (з 2000 року). </a:t>
            </a:r>
          </a:p>
        </p:txBody>
      </p:sp>
      <p:pic>
        <p:nvPicPr>
          <p:cNvPr id="6" name="Рисунок 5" descr="1307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068960"/>
            <a:ext cx="2376010" cy="316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343474569_812162vitaliy_k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068960"/>
            <a:ext cx="2088232" cy="323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vitalii-klichko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068960"/>
            <a:ext cx="214491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-479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4896544" cy="360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92696"/>
            <a:ext cx="864096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Україна</a:t>
            </a:r>
            <a:r>
              <a:rPr lang="ru-RU" dirty="0" smtClean="0"/>
              <a:t> брала участь у </a:t>
            </a:r>
            <a:r>
              <a:rPr lang="ru-RU" b="1" dirty="0" err="1" smtClean="0"/>
              <a:t>зимовій</a:t>
            </a:r>
            <a:r>
              <a:rPr lang="ru-RU" b="1" dirty="0" smtClean="0"/>
              <a:t> </a:t>
            </a:r>
            <a:r>
              <a:rPr lang="ru-RU" b="1" dirty="0" err="1" smtClean="0"/>
              <a:t>Олімпіаді</a:t>
            </a:r>
            <a:r>
              <a:rPr lang="ru-RU" b="1" dirty="0" smtClean="0"/>
              <a:t> 2014</a:t>
            </a:r>
            <a:r>
              <a:rPr lang="ru-RU" dirty="0" smtClean="0"/>
              <a:t>, яка проходили у </a:t>
            </a:r>
            <a:r>
              <a:rPr lang="ru-RU" dirty="0" err="1" smtClean="0"/>
              <a:t>Сочі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45 </a:t>
            </a:r>
            <a:r>
              <a:rPr lang="ru-RU" dirty="0" err="1" smtClean="0"/>
              <a:t>спортсменів</a:t>
            </a:r>
            <a:r>
              <a:rPr lang="ru-RU" dirty="0" smtClean="0"/>
              <a:t> представляли </a:t>
            </a:r>
            <a:r>
              <a:rPr lang="ru-RU" dirty="0" err="1" smtClean="0"/>
              <a:t>Україну</a:t>
            </a:r>
            <a:r>
              <a:rPr lang="ru-RU" dirty="0" smtClean="0"/>
              <a:t> на XXII </a:t>
            </a:r>
            <a:r>
              <a:rPr lang="ru-RU" dirty="0" err="1" smtClean="0"/>
              <a:t>зимових</a:t>
            </a:r>
            <a:r>
              <a:rPr lang="ru-RU" dirty="0" smtClean="0"/>
              <a:t> </a:t>
            </a:r>
            <a:r>
              <a:rPr lang="ru-RU" dirty="0" err="1" smtClean="0"/>
              <a:t>Олімпійських</a:t>
            </a:r>
            <a:r>
              <a:rPr lang="ru-RU" dirty="0" smtClean="0"/>
              <a:t> </a:t>
            </a:r>
            <a:r>
              <a:rPr lang="ru-RU" dirty="0" err="1" smtClean="0"/>
              <a:t>іграх</a:t>
            </a:r>
            <a:r>
              <a:rPr lang="ru-RU" dirty="0" smtClean="0"/>
              <a:t> у </a:t>
            </a:r>
            <a:r>
              <a:rPr lang="ru-RU" dirty="0" err="1" smtClean="0"/>
              <a:t>Сочі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спортсмени</a:t>
            </a:r>
            <a:r>
              <a:rPr lang="ru-RU" dirty="0" smtClean="0"/>
              <a:t> </a:t>
            </a:r>
            <a:r>
              <a:rPr lang="ru-RU" dirty="0" err="1" smtClean="0"/>
              <a:t>виступали</a:t>
            </a:r>
            <a:r>
              <a:rPr lang="ru-RU" dirty="0" smtClean="0"/>
              <a:t> в 9 </a:t>
            </a:r>
            <a:r>
              <a:rPr lang="ru-RU" dirty="0" err="1" smtClean="0"/>
              <a:t>з</a:t>
            </a:r>
            <a:r>
              <a:rPr lang="ru-RU" dirty="0" smtClean="0"/>
              <a:t> 15 </a:t>
            </a:r>
            <a:r>
              <a:rPr lang="ru-RU" dirty="0" err="1" smtClean="0"/>
              <a:t>видів</a:t>
            </a:r>
            <a:r>
              <a:rPr lang="ru-RU" dirty="0" smtClean="0"/>
              <a:t> спорту, а </a:t>
            </a:r>
            <a:r>
              <a:rPr lang="ru-RU" dirty="0" err="1" smtClean="0"/>
              <a:t>саме</a:t>
            </a:r>
            <a:r>
              <a:rPr lang="ru-RU" dirty="0" smtClean="0"/>
              <a:t>: у </a:t>
            </a:r>
            <a:r>
              <a:rPr lang="ru-RU" dirty="0" err="1" smtClean="0"/>
              <a:t>біатлоні</a:t>
            </a:r>
            <a:r>
              <a:rPr lang="ru-RU" dirty="0" smtClean="0"/>
              <a:t> (11 </a:t>
            </a:r>
            <a:r>
              <a:rPr lang="ru-RU" dirty="0" err="1" smtClean="0"/>
              <a:t>спортсменів</a:t>
            </a:r>
            <a:r>
              <a:rPr lang="ru-RU" dirty="0" smtClean="0"/>
              <a:t>), </a:t>
            </a:r>
            <a:r>
              <a:rPr lang="ru-RU" dirty="0" err="1" smtClean="0"/>
              <a:t>фігурному</a:t>
            </a:r>
            <a:r>
              <a:rPr lang="ru-RU" dirty="0" smtClean="0"/>
              <a:t> </a:t>
            </a:r>
            <a:r>
              <a:rPr lang="ru-RU" dirty="0" err="1" smtClean="0"/>
              <a:t>катанні</a:t>
            </a:r>
            <a:r>
              <a:rPr lang="ru-RU" dirty="0" smtClean="0"/>
              <a:t> (6 </a:t>
            </a:r>
            <a:r>
              <a:rPr lang="ru-RU" dirty="0" err="1" smtClean="0"/>
              <a:t>спортсменів</a:t>
            </a:r>
            <a:r>
              <a:rPr lang="ru-RU" dirty="0" smtClean="0"/>
              <a:t>), санному </a:t>
            </a:r>
            <a:r>
              <a:rPr lang="ru-RU" dirty="0" err="1" smtClean="0"/>
              <a:t>спорті</a:t>
            </a:r>
            <a:r>
              <a:rPr lang="ru-RU" dirty="0" smtClean="0"/>
              <a:t> (6 </a:t>
            </a:r>
            <a:r>
              <a:rPr lang="ru-RU" dirty="0" err="1" smtClean="0"/>
              <a:t>спортсменів</a:t>
            </a:r>
            <a:r>
              <a:rPr lang="ru-RU" dirty="0" smtClean="0"/>
              <a:t>), </a:t>
            </a:r>
            <a:r>
              <a:rPr lang="ru-RU" dirty="0" err="1" smtClean="0"/>
              <a:t>фристайлі</a:t>
            </a:r>
            <a:r>
              <a:rPr lang="ru-RU" dirty="0" smtClean="0"/>
              <a:t> (5 </a:t>
            </a:r>
            <a:r>
              <a:rPr lang="ru-RU" dirty="0" err="1" smtClean="0"/>
              <a:t>спортсменів</a:t>
            </a:r>
            <a:r>
              <a:rPr lang="ru-RU" dirty="0" smtClean="0"/>
              <a:t>), </a:t>
            </a:r>
            <a:r>
              <a:rPr lang="ru-RU" dirty="0" err="1" smtClean="0"/>
              <a:t>лижних</a:t>
            </a:r>
            <a:r>
              <a:rPr lang="ru-RU" dirty="0" smtClean="0"/>
              <a:t> перегонах (5 </a:t>
            </a:r>
            <a:r>
              <a:rPr lang="ru-RU" dirty="0" err="1" smtClean="0"/>
              <a:t>спортсменів</a:t>
            </a:r>
            <a:r>
              <a:rPr lang="ru-RU" dirty="0" smtClean="0"/>
              <a:t>),</a:t>
            </a:r>
            <a:r>
              <a:rPr lang="ru-RU" dirty="0" err="1" smtClean="0"/>
              <a:t>гірськолижному</a:t>
            </a:r>
            <a:r>
              <a:rPr lang="ru-RU" dirty="0" smtClean="0"/>
              <a:t> </a:t>
            </a:r>
            <a:r>
              <a:rPr lang="ru-RU" dirty="0" err="1" smtClean="0"/>
              <a:t>спорті</a:t>
            </a:r>
            <a:r>
              <a:rPr lang="ru-RU" dirty="0" smtClean="0"/>
              <a:t> (2 </a:t>
            </a:r>
            <a:r>
              <a:rPr lang="ru-RU" dirty="0" err="1" smtClean="0"/>
              <a:t>спортсмени</a:t>
            </a:r>
            <a:r>
              <a:rPr lang="ru-RU" dirty="0" smtClean="0"/>
              <a:t>), сноубордингу (2 </a:t>
            </a:r>
            <a:r>
              <a:rPr lang="ru-RU" dirty="0" err="1" smtClean="0"/>
              <a:t>спортсмени</a:t>
            </a:r>
            <a:r>
              <a:rPr lang="ru-RU" dirty="0" smtClean="0"/>
              <a:t>), </a:t>
            </a:r>
            <a:r>
              <a:rPr lang="ru-RU" dirty="0" err="1" smtClean="0"/>
              <a:t>лижному</a:t>
            </a:r>
            <a:r>
              <a:rPr lang="ru-RU" dirty="0" smtClean="0"/>
              <a:t> </a:t>
            </a:r>
            <a:r>
              <a:rPr lang="ru-RU" dirty="0" err="1" smtClean="0"/>
              <a:t>двоборстві</a:t>
            </a:r>
            <a:r>
              <a:rPr lang="ru-RU" dirty="0" smtClean="0"/>
              <a:t> та шорт-треку (по 1 спортсмену</a:t>
            </a:r>
            <a:r>
              <a:rPr lang="ru-RU" dirty="0" smtClean="0"/>
              <a:t>).</a:t>
            </a:r>
            <a:endParaRPr lang="ru-RU" dirty="0" smtClean="0"/>
          </a:p>
          <a:p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делегації</a:t>
            </a:r>
            <a:r>
              <a:rPr lang="ru-RU" dirty="0" smtClean="0"/>
              <a:t> </a:t>
            </a:r>
            <a:r>
              <a:rPr lang="ru-RU" dirty="0" err="1" smtClean="0"/>
              <a:t>спортсменів</a:t>
            </a:r>
            <a:r>
              <a:rPr lang="ru-RU" dirty="0" smtClean="0"/>
              <a:t> покинула </a:t>
            </a:r>
            <a:r>
              <a:rPr lang="ru-RU" dirty="0" err="1" smtClean="0"/>
              <a:t>Сочі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відмовилась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Олімпіаді</a:t>
            </a:r>
            <a:r>
              <a:rPr lang="ru-RU" dirty="0" smtClean="0"/>
              <a:t> на знак протесту </a:t>
            </a:r>
            <a:r>
              <a:rPr lang="ru-RU" dirty="0" err="1" smtClean="0"/>
              <a:t>проти</a:t>
            </a:r>
            <a:r>
              <a:rPr lang="ru-RU" dirty="0" smtClean="0"/>
              <a:t> </a:t>
            </a:r>
            <a:r>
              <a:rPr lang="ru-RU" dirty="0" err="1" smtClean="0"/>
              <a:t>кровопролиття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88640"/>
            <a:ext cx="4603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Україна на зимових Олімпійських іграх 2014</a:t>
            </a:r>
            <a:endParaRPr lang="ru-RU" dirty="0"/>
          </a:p>
        </p:txBody>
      </p:sp>
      <p:pic>
        <p:nvPicPr>
          <p:cNvPr id="7" name="Рисунок 6" descr="5_pub_large10536_8_223278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429000"/>
            <a:ext cx="2160240" cy="313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4_WOG_Biathlon_Women_Relay_Flower_Ceremony_-_Ukraine_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077072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839357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77072"/>
            <a:ext cx="303211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-4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4948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dirty="0" smtClean="0"/>
              <a:t>Віта</a:t>
            </a:r>
            <a:r>
              <a:rPr lang="en-US" dirty="0" smtClean="0"/>
              <a:t> </a:t>
            </a:r>
            <a:r>
              <a:rPr lang="vi-VN" dirty="0" smtClean="0"/>
              <a:t>Семере́нко</a:t>
            </a:r>
            <a:r>
              <a:rPr lang="uk-UA" dirty="0" smtClean="0"/>
              <a:t> </a:t>
            </a:r>
            <a:r>
              <a:rPr lang="vi-VN" dirty="0" smtClean="0"/>
              <a:t>—</a:t>
            </a:r>
            <a:r>
              <a:rPr lang="vi-VN" dirty="0" smtClean="0"/>
              <a:t> українська біатлоністка, майстер спорту, член національної збірної команди України, чемпіонка та бронзова призерка Олімпійських ігор в Сочі, п'ятиразова призерка чемпіонатів світу, переможниця й призерка етапів Кубка світу, п'ятиразова чемпіонка Європи з біатлону. Учасниця Олімпійських ігор 2010 року у Ванкувері</a:t>
            </a:r>
            <a:r>
              <a:rPr lang="vi-VN" dirty="0" smtClean="0"/>
              <a:t>.</a:t>
            </a:r>
            <a:r>
              <a:rPr lang="ru-RU" dirty="0" smtClean="0"/>
              <a:t> На </a:t>
            </a:r>
            <a:r>
              <a:rPr lang="ru-RU" dirty="0" err="1" smtClean="0"/>
              <a:t>Олімпіаді</a:t>
            </a:r>
            <a:r>
              <a:rPr lang="ru-RU" dirty="0" smtClean="0"/>
              <a:t> в </a:t>
            </a:r>
            <a:r>
              <a:rPr lang="ru-RU" dirty="0" err="1" smtClean="0"/>
              <a:t>Сочі</a:t>
            </a:r>
            <a:r>
              <a:rPr lang="ru-RU" dirty="0" smtClean="0"/>
              <a:t> </a:t>
            </a:r>
            <a:r>
              <a:rPr lang="ru-RU" dirty="0" err="1" smtClean="0"/>
              <a:t>здобула</a:t>
            </a:r>
            <a:r>
              <a:rPr lang="ru-RU" dirty="0" smtClean="0"/>
              <a:t> «бронзу» в </a:t>
            </a:r>
            <a:r>
              <a:rPr lang="ru-RU" dirty="0" err="1" smtClean="0"/>
              <a:t>спринті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«золото» в </a:t>
            </a:r>
            <a:r>
              <a:rPr lang="ru-RU" dirty="0" err="1" smtClean="0"/>
              <a:t>естафетній</a:t>
            </a:r>
            <a:r>
              <a:rPr lang="ru-RU" dirty="0" smtClean="0"/>
              <a:t> </a:t>
            </a:r>
            <a:r>
              <a:rPr lang="ru-RU" dirty="0" err="1" smtClean="0"/>
              <a:t>гонці</a:t>
            </a:r>
            <a:r>
              <a:rPr lang="ru-RU" dirty="0" smtClean="0"/>
              <a:t> 4 по </a:t>
            </a:r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7" name="Рисунок 6" descr="1470830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243980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OWnJVkMHtQ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564904"/>
            <a:ext cx="234331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Віта_Семеренк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564904"/>
            <a:ext cx="230425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75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Семере́нко Валенти́на— українська біатлоністка, майстер спорту, член національної збірної команди України. Чемпіонка Олімпійських ігор в Сочі, триразова призерка чемпіонатів світу з біатлону, переможниця та призерка етапів кубка світу з біатлону, чемпіонка світу серед юніорів у 2004 року, шестиразова чемпіонка Європи, чемпіонка світу з літнього біатлону 2011 року в спринті, неодноразова чемпіонка першостей та Чемпіонатів України, на XXIII Всесвітній зимовій універсіаді виборола 4 медалі (3 срібні, 1 бронзову). На Олімпіаді в Сочі здобула «золото» в естафетній гонці 4×6 км (разом із Юлією Джимою, Вітою Семеренко та Оленою Підгрушною).</vt:lpstr>
      <vt:lpstr>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</dc:creator>
  <cp:lastModifiedBy>Sasha</cp:lastModifiedBy>
  <cp:revision>39</cp:revision>
  <dcterms:created xsi:type="dcterms:W3CDTF">2014-03-26T08:58:58Z</dcterms:created>
  <dcterms:modified xsi:type="dcterms:W3CDTF">2014-03-27T09:47:39Z</dcterms:modified>
</cp:coreProperties>
</file>