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EA96BB-8730-4F0D-A0D7-655E002F05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5013325"/>
            <a:ext cx="7162800" cy="110966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5756275"/>
            <a:ext cx="7162800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3275" y="1912938"/>
            <a:ext cx="1990725" cy="4613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12938"/>
            <a:ext cx="5824537" cy="4613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565400"/>
            <a:ext cx="3744912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565400"/>
            <a:ext cx="37465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912938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565400"/>
            <a:ext cx="7643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764704"/>
            <a:ext cx="5472608" cy="1109663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charset="0"/>
              </a:rPr>
              <a:t>Музей Булгакова</a:t>
            </a:r>
            <a:endParaRPr lang="uk-UA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35439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77072"/>
            <a:ext cx="8784976" cy="27809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Отже, як сам автор, так і його творіння мають не тільки цікаве життя, але й незвичними часточками. З цим був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звязаний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навіть його будинок, який був згаданий щонайменше у двох його творах (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“Біла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гвардія”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“Майстер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Маргарита”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hemo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5" y="0"/>
            <a:ext cx="4716016" cy="68580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429000"/>
            <a:ext cx="8568630" cy="326811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Якщо ж зацікавила попередньо сказана інформація, обов'язково відвідайте музей, адже Михайло Булгаков, один із найцікавіших персонажів усієї історії людства, якого, навіть, за часів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КГБ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СССР, його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“відгороджував”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дозволяв писати сам СТАЛІН!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420888"/>
            <a:ext cx="6780038" cy="129614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4797152"/>
            <a:ext cx="7644134" cy="15102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 smtClean="0"/>
              <a:t>Литературно-мемориальный музей Михаила Афанасьевича Булгакова был открыт на его родине в Киеве в 1989 году. Коллекция музея сегодня составляет около 3 тысяч экспонатов, 500 из которых собственно </a:t>
            </a:r>
            <a:r>
              <a:rPr lang="ru-RU" sz="1800" b="1" dirty="0" err="1" smtClean="0"/>
              <a:t>булгаковские</a:t>
            </a:r>
            <a:r>
              <a:rPr lang="ru-RU" sz="1800" b="1" dirty="0" smtClean="0"/>
              <a:t>. За время существования музея коллекция выросла более, чем  в 10 раз.</a:t>
            </a:r>
            <a:endParaRPr lang="uk-UA" sz="1800" dirty="0"/>
          </a:p>
        </p:txBody>
      </p:sp>
      <p:pic>
        <p:nvPicPr>
          <p:cNvPr id="5" name="Рисунок 4" descr="dom_tur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6096000" cy="429577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_image002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493" cy="6858000"/>
          </a:xfrm>
          <a:prstGeom prst="rect">
            <a:avLst/>
          </a:prstGeom>
        </p:spPr>
      </p:pic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908720"/>
            <a:ext cx="6911975" cy="216110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Музей расположен в доме, хорошо известном читателям Булгакова по роману «Белая гвардия». В романе описан 51 день из жизни одной интеллигентской семьи во время гражданской войны на Украине. Своих героев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Турбиных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Булгаков «поселил» там, где жил сам во время тех же событий – в доме №13 по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Алексеевскому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 Андреевскому спуску.</a:t>
            </a:r>
            <a:endParaRPr lang="uk-UA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a34191ce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5850" y="188640"/>
            <a:ext cx="4248150" cy="633757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Биография дома «постройки изумительной», в котором Булгаковы прожили 13 лет ( 1906 – 1919) началась в 1888 году. Особняк ( полтора этажа каменные, а весь верхний этаж – деревянный, обложенный кирпичом, крытый железом) строил архитектор </a:t>
            </a:r>
            <a:r>
              <a:rPr lang="ru-RU" sz="24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Н.Н.Горденин</a:t>
            </a:r>
            <a:r>
              <a:rPr lang="ru-RU" sz="2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жены купца </a:t>
            </a:r>
            <a:r>
              <a:rPr lang="ru-RU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Литошенко</a:t>
            </a:r>
            <a:r>
              <a:rPr lang="ru-RU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640638" cy="48691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Дальнейшее существование усадьбы ( уже из четырех домов!) проходило под покровительством нового владельца З.П.Мировича, купца, личного почетного гражданина города. Вся недвижимость была оценена в 22 250 руб. Главный дом – в 13 000 рублей, два небольших – в 4 500 и 3 750 руб. Совсем крохотный дом, примыкавший к большому ( из одной комнаты и кухни с коридором – квартира Щегловых в «Белой гвардии») – в 1 000 руб. Все помещения сдавались внаем с годовой прибылью в 2 620 руб. Самой дорогой была квартира на втором этаже, и обходилась жильцам ( Булгаковым) в 720 рублей в год.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630" cy="39608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1909 год – звездный в жизни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Листовничего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( 1876 – 1919), потомка обедневшего рода купцов, выходцев Черниговской губернии. Он выдержал конкурс и занял должность архитектора Киевского учебного округа. Купил усадьбу из трех домов на Андреевском спуске.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ночь с 6-го на 7-ое  июня его арестовало ЧК. О настоящей причине ареста можно только гадать, даже архивная справка УКГБ УССР от 06.07.1990г., в ответ на запрос музея, не дает разъяснений: «Сообщаем, что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Листовничий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Василий Павлович до ареста работал заведующим строительно-монтажной секции хозяйственного подотдела, одновременно являлся служащим губернского отдела народного образования. Арестован 7 июня 1919 года. 14 августа 1919 года Чрезвычайная Комиссия отправила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Листовничего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В.П. в лагерь на весь период гражданской войны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этом же 1919 году оставили так полюбившийся им дом и Булгаковы.</a:t>
            </a: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b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2" y="0"/>
            <a:ext cx="9132507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2843808" cy="58326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 будинку дуже цікава, але сам Михайло Булгаков є набагато цікавішою особою, як в історії, так і в писемності.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ae1d39e2f0d5537acc419365f7f02_w960_h20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6335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166320"/>
            <a:ext cx="8496622" cy="26916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Мабуть багато хто знає, що при зйомці фільму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“Майстер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Маргарита”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було дуже багато містичних речей. Також такі речі відбуваються і з його книжками, можу навести приклад, навіть, з власного досвіду…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159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63300"/>
      </a:lt2>
      <a:accent1>
        <a:srgbClr val="FF9966"/>
      </a:accent1>
      <a:accent2>
        <a:srgbClr val="800000"/>
      </a:accent2>
      <a:accent3>
        <a:srgbClr val="FFFFFF"/>
      </a:accent3>
      <a:accent4>
        <a:srgbClr val="0D0D0D"/>
      </a:accent4>
      <a:accent5>
        <a:srgbClr val="FFCAB8"/>
      </a:accent5>
      <a:accent6>
        <a:srgbClr val="730000"/>
      </a:accent6>
      <a:hlink>
        <a:srgbClr val="FFCC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159</Template>
  <TotalTime>124</TotalTime>
  <Words>324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159</vt:lpstr>
      <vt:lpstr>Музей Булгакова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ARSAGERA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Борис</dc:creator>
  <cp:lastModifiedBy>BOSS-1</cp:lastModifiedBy>
  <cp:revision>15</cp:revision>
  <dcterms:created xsi:type="dcterms:W3CDTF">2013-02-15T12:39:35Z</dcterms:created>
  <dcterms:modified xsi:type="dcterms:W3CDTF">2014-12-04T22:02:21Z</dcterms:modified>
</cp:coreProperties>
</file>