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0" r:id="rId4"/>
    <p:sldId id="259" r:id="rId5"/>
    <p:sldId id="265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00FF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FC06B-5BFA-4632-A6D5-28AE1B6C319C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3ABD3-0EE0-4190-98D4-33A5DD06C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19E68-028D-4DCD-8404-B963CBFEE9F6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06FB9-0F66-41A6-9468-837C010A0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86%D1%81%D1%82%D0%BE%D1%80%D0%B8%D1%87%D0%BA%D0%B0" TargetMode="External"/><Relationship Id="rId13" Type="http://schemas.openxmlformats.org/officeDocument/2006/relationships/hyperlink" Target="http://ua-referat.com/%D0%9E%D1%81%D0%BE%D0%B1%D0%B8%D1%81%D1%82%D1%96%D1%81%D1%82%D1%8C" TargetMode="External"/><Relationship Id="rId3" Type="http://schemas.openxmlformats.org/officeDocument/2006/relationships/hyperlink" Target="http://ua-referat.com/%D0%9F%D0%BE%D0%BD%D1%8F%D1%82%D1%82%D1%8F" TargetMode="External"/><Relationship Id="rId7" Type="http://schemas.openxmlformats.org/officeDocument/2006/relationships/hyperlink" Target="http://ua-referat.com/%D0%9F%D1%96%D0%B7%D0%BD%D0%B0%D0%BD%D0%BD%D1%8F" TargetMode="External"/><Relationship Id="rId12" Type="http://schemas.openxmlformats.org/officeDocument/2006/relationships/hyperlink" Target="http://ua-referat.com/%D0%A1%D0%B8%D0%BC%D0%B2%D0%BE%D0%BB" TargetMode="External"/><Relationship Id="rId2" Type="http://schemas.openxmlformats.org/officeDocument/2006/relationships/hyperlink" Target="http://ua-referat.com/%D0%A0%D0%B5%D0%B0%D0%BB%D1%96%D0%B7%D0%B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a-referat.com/%D0%A0%D0%B5%D0%B0%D0%BB%D1%8C%D0%BD%D1%96%D1%81%D1%82%D1%8C" TargetMode="External"/><Relationship Id="rId11" Type="http://schemas.openxmlformats.org/officeDocument/2006/relationships/hyperlink" Target="http://ua-referat.com/%D0%9F%D0%B5%D1%80%D0%B5%D0%B2%D0%B0%D0%BB" TargetMode="External"/><Relationship Id="rId5" Type="http://schemas.openxmlformats.org/officeDocument/2006/relationships/hyperlink" Target="http://ua-referat.com/%D0%96%D0%B8%D1%82%D1%82%D1%8F" TargetMode="External"/><Relationship Id="rId10" Type="http://schemas.openxmlformats.org/officeDocument/2006/relationships/hyperlink" Target="http://ua-referat.com/%D0%9A%D0%BE%D0%BD%D1%84%D0%BB%D1%96%D0%BA%D1%82" TargetMode="External"/><Relationship Id="rId4" Type="http://schemas.openxmlformats.org/officeDocument/2006/relationships/hyperlink" Target="http://ua-referat.com/%D0%A5%D0%B0%D1%80%D0%B0%D0%BA%D1%82%D0%B5%D1%80" TargetMode="External"/><Relationship Id="rId9" Type="http://schemas.openxmlformats.org/officeDocument/2006/relationships/hyperlink" Target="http://ua-referat.com/%D0%92%D1%96%D0%B4%D1%80%D0%BE%D0%B4%D0%B6%D0%B5%D0%BD%D0%BD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1%83%D1%80%D0%B0%D1%88%D0%BA%D0%BE_%D0%9C%D0%B8%D0%BA%D0%BE%D0%BB%D0%B0_%D0%86%D0%B2%D0%B0%D0%BD%D0%BE%D0%B2%D0%B8%D1%87" TargetMode="External"/><Relationship Id="rId3" Type="http://schemas.openxmlformats.org/officeDocument/2006/relationships/hyperlink" Target="http://uk.wikipedia.org/wiki/%D0%9C%D0%BE%D0%BD%D0%B0%D1%81%D1%82%D0%B8%D1%80" TargetMode="External"/><Relationship Id="rId7" Type="http://schemas.openxmlformats.org/officeDocument/2006/relationships/hyperlink" Target="http://uk.wikipedia.org/wiki/%D0%90%D0%B2%D1%82%D0%BE%D0%BF%D0%BE%D1%80%D1%82%D1%80%D0%B5%D1%82" TargetMode="External"/><Relationship Id="rId2" Type="http://schemas.openxmlformats.org/officeDocument/2006/relationships/hyperlink" Target="http://uk.wikipedia.org/wiki/%D0%A5%D1%83%D0%B4%D0%BE%D0%B6%D0%BD%D0%B8%D0%B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4%D0%B7%D0%B5%D1%80%D0%BA%D0%B0%D0%BB%D0%BE" TargetMode="External"/><Relationship Id="rId11" Type="http://schemas.openxmlformats.org/officeDocument/2006/relationships/hyperlink" Target="http://uk.wikipedia.org/wiki/%D0%9A%D0%B8%D1%80%D0%B8%D0%BB%D1%96%D0%B2%D1%81%D1%8C%D0%BA%D0%B0_%D1%86%D0%B5%D1%80%D0%BA%D0%B2%D0%B0" TargetMode="External"/><Relationship Id="rId5" Type="http://schemas.openxmlformats.org/officeDocument/2006/relationships/hyperlink" Target="http://uk.wikipedia.org/wiki/%D0%9A%D0%BE%D0%BD%D0%BA%D1%83%D1%80%D1%81" TargetMode="External"/><Relationship Id="rId10" Type="http://schemas.openxmlformats.org/officeDocument/2006/relationships/hyperlink" Target="http://uk.wikipedia.org/wiki/%D0%9F%D1%80%D0%B0%D1%85%D0%BE%D0%B2_%D0%90%D0%B4%D1%80%D1%96%D1%8F%D0%BD_%D0%92%D1%96%D0%BA%D1%82%D0%BE%D1%80%D0%BE%D0%B2%D0%B8%D1%87" TargetMode="External"/><Relationship Id="rId4" Type="http://schemas.openxmlformats.org/officeDocument/2006/relationships/hyperlink" Target="http://uk.wikipedia.org/wiki/1879" TargetMode="External"/><Relationship Id="rId9" Type="http://schemas.openxmlformats.org/officeDocument/2006/relationships/hyperlink" Target="http://uk.wikipedia.org/wiki/%D0%92%D1%80%D1%83%D0%B1%D0%B5%D0%BB%D1%8C_%D0%9C%D0%B8%D1%85%D0%B0%D0%B9%D0%BB%D0%BE_%D0%9E%D0%BB%D0%B5%D0%BA%D1%81%D0%B0%D0%BD%D0%B4%D1%80%D0%BE%D0%B2%D0%B8%D1%87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7%D0%B0%D1%81_(%D0%B2%D0%B8%D0%B4%D0%B0%D0%B2%D0%BD%D0%B8%D1%86%D1%82%D0%B2%D0%BE)" TargetMode="External"/><Relationship Id="rId3" Type="http://schemas.openxmlformats.org/officeDocument/2006/relationships/hyperlink" Target="http://uk.wikipedia.org/wiki/%D0%9F%D0%B5%D1%82%D0%B5%D1%80%D0%B1%D1%83%D1%80%D0%B7%D1%8C%D0%BA%D0%B0_%D0%B0%D0%BA%D0%B0%D0%B4%D0%B5%D0%BC%D1%96%D1%8F_%D0%BC%D0%B8%D1%81%D1%82%D0%B5%D1%86%D1%82%D0%B2" TargetMode="External"/><Relationship Id="rId7" Type="http://schemas.openxmlformats.org/officeDocument/2006/relationships/hyperlink" Target="http://uk.wikipedia.org/wiki/%D0%9A%D1%80%D0%B0%D1%81%D0%B8%D1%86%D1%8C%D0%BA%D0%B8%D0%B9_%D0%A4%D0%BE%D1%82%D1%96%D0%B9_%D0%A1%D1%82%D0%B5%D0%BF%D0%B0%D0%BD%D0%BE%D0%B2%D0%B8%D1%87" TargetMode="External"/><Relationship Id="rId12" Type="http://schemas.openxmlformats.org/officeDocument/2006/relationships/hyperlink" Target="http://uk.wikipedia.org/wiki/%D0%9F%D0%BE%D1%87%D0%B0%D1%97%D0%B2%D1%81%D1%8C%D0%BA%D0%B0_%D0%BB%D0%B0%D0%B2%D1%80%D0%B0" TargetMode="External"/><Relationship Id="rId2" Type="http://schemas.openxmlformats.org/officeDocument/2006/relationships/hyperlink" Target="http://uk.wikipedia.org/wiki/%D0%A1%D0%B0%D0%BD%D0%BA%D1%82-%D0%9F%D0%B5%D1%82%D0%B5%D1%80%D0%B1%D1%83%D1%80%D0%B3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1910" TargetMode="External"/><Relationship Id="rId11" Type="http://schemas.openxmlformats.org/officeDocument/2006/relationships/hyperlink" Target="http://uk.wikipedia.org/wiki/1911" TargetMode="External"/><Relationship Id="rId5" Type="http://schemas.openxmlformats.org/officeDocument/2006/relationships/hyperlink" Target="http://uk.wikipedia.org/wiki/1888" TargetMode="External"/><Relationship Id="rId10" Type="http://schemas.openxmlformats.org/officeDocument/2006/relationships/hyperlink" Target="http://uk.wikipedia.org/wiki/%D0%87%D0%B6%D0%B0%D0%BA%D0%B5%D0%B2%D0%B8%D1%87_%D0%86%D0%B2%D0%B0%D0%BD_%D0%A1%D0%B8%D0%B4%D0%BE%D1%80%D0%BE%D0%B2%D0%B8%D1%87" TargetMode="External"/><Relationship Id="rId4" Type="http://schemas.openxmlformats.org/officeDocument/2006/relationships/hyperlink" Target="http://uk.wikipedia.org/wiki/1884" TargetMode="External"/><Relationship Id="rId9" Type="http://schemas.openxmlformats.org/officeDocument/2006/relationships/hyperlink" Target="http://uk.wikipedia.org/wiki/%D0%A8%D0%B5%D0%B2%D1%87%D0%B5%D0%BD%D0%BA%D0%BE_%D0%A2%D0%B0%D1%80%D0%B0%D1%81_%D0%93%D1%80%D0%B8%D0%B3%D0%BE%D1%80%D0%BE%D0%B2%D0%B8%D1%87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8%D0%B0%D0%BF%D0%BE%D0%B2%D0%B0%D0%BB_%D0%86%D0%B2%D0%B0%D0%BD_%D0%9F%D0%B0%D0%B2%D0%BB%D0%BE%D0%B2%D0%B8%D1%87" TargetMode="External"/><Relationship Id="rId3" Type="http://schemas.openxmlformats.org/officeDocument/2006/relationships/hyperlink" Target="http://uk.wikipedia.org/wiki/19_%D1%81%D1%96%D1%87%D0%BD%D1%8F" TargetMode="External"/><Relationship Id="rId7" Type="http://schemas.openxmlformats.org/officeDocument/2006/relationships/hyperlink" Target="http://uk.wikipedia.org/wiki/%D0%A1%D0%BA%D1%83%D0%BB%D1%8C%D0%BF%D1%82%D0%BE%D1%80" TargetMode="External"/><Relationship Id="rId2" Type="http://schemas.openxmlformats.org/officeDocument/2006/relationships/hyperlink" Target="http://uk.wikipedia.org/wiki/193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1%D1%80%D0%BE%D0%BD%D0%B7%D0%B0" TargetMode="External"/><Relationship Id="rId5" Type="http://schemas.openxmlformats.org/officeDocument/2006/relationships/hyperlink" Target="http://uk.wikipedia.org/wiki/%D0%91%D0%B0%D0%B9%D0%BA%D0%BE%D0%B2%D0%B5_%D0%BA%D0%BB%D0%B0%D0%B4%D0%BE%D0%B2%D0%B8%D1%89%D0%B5" TargetMode="External"/><Relationship Id="rId4" Type="http://schemas.openxmlformats.org/officeDocument/2006/relationships/hyperlink" Target="http://uk.wikipedia.org/wiki/1962" TargetMode="External"/><Relationship Id="rId9" Type="http://schemas.openxmlformats.org/officeDocument/2006/relationships/hyperlink" Target="http://uk.wikipedia.org/wiki/196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85794"/>
            <a:ext cx="8834534" cy="300039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>
                <a:gd name="adj1" fmla="val 12500"/>
                <a:gd name="adj2" fmla="val -941"/>
              </a:avLst>
            </a:prstTxWarp>
            <a:spAutoFit/>
          </a:bodyPr>
          <a:lstStyle/>
          <a:p>
            <a:pPr algn="ctr"/>
            <a:r>
              <a:rPr lang="ru-RU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Укра</a:t>
            </a:r>
            <a:r>
              <a:rPr lang="uk-UA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їнські</a:t>
            </a:r>
            <a:r>
              <a:rPr lang="uk-UA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художники</a:t>
            </a:r>
            <a:r>
              <a:rPr lang="uk-UA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реалісти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3000">
              <a:schemeClr val="accent6">
                <a:lumMod val="75000"/>
              </a:schemeClr>
            </a:gs>
            <a:gs pos="83000">
              <a:schemeClr val="accent6">
                <a:lumMod val="50000"/>
              </a:schemeClr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айл:Їжакевич І. С. Вежа Івана Мазепи (Печерськ). 1910-і р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75630" cy="571504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85852" y="5934670"/>
            <a:ext cx="6858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«Вежа </a:t>
            </a:r>
            <a:r>
              <a:rPr lang="uk-UA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</a:t>
            </a:r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вана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</a:t>
            </a:r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азепи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3000">
              <a:schemeClr val="accent6">
                <a:lumMod val="75000"/>
              </a:schemeClr>
            </a:gs>
            <a:gs pos="83000">
              <a:schemeClr val="accent6">
                <a:lumMod val="50000"/>
              </a:schemeClr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Файл:Їжакевич І. С. Володимирська Гірка. 1910-і р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382718" cy="550072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5643578"/>
            <a:ext cx="7377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“ Володимирська </a:t>
            </a:r>
            <a:r>
              <a:rPr lang="uk-UA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гірка”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857364"/>
            <a:ext cx="722186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72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Дякую за увагу </a:t>
            </a:r>
            <a:r>
              <a:rPr lang="uk-UA" sz="7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!</a:t>
            </a:r>
            <a:endParaRPr lang="ru-RU" sz="72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25000">
              <a:srgbClr val="92D050"/>
            </a:gs>
            <a:gs pos="75000">
              <a:srgbClr val="00B050"/>
            </a:gs>
            <a:gs pos="100000">
              <a:srgbClr val="7030A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43240" y="214290"/>
            <a:ext cx="235108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Реалізм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000108"/>
            <a:ext cx="89297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2" tooltip="Реалізм"/>
              </a:rPr>
              <a:t>Реалізм</a:t>
            </a:r>
            <a:r>
              <a:rPr lang="ru-RU" dirty="0" smtClean="0"/>
              <a:t> - </a:t>
            </a:r>
            <a:r>
              <a:rPr lang="ru-RU" dirty="0" err="1" smtClean="0">
                <a:hlinkClick r:id="rId3" tooltip="Поняття"/>
              </a:rPr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Характер"/>
              </a:rPr>
              <a:t>характеризує</a:t>
            </a:r>
            <a:r>
              <a:rPr lang="ru-RU" dirty="0" smtClean="0"/>
              <a:t> </a:t>
            </a:r>
            <a:r>
              <a:rPr lang="ru-RU" dirty="0" err="1" smtClean="0"/>
              <a:t>пізнавальну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: правда </a:t>
            </a:r>
            <a:r>
              <a:rPr lang="ru-RU" dirty="0" err="1" smtClean="0">
                <a:hlinkClick r:id="rId5" tooltip="Життя"/>
              </a:rPr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втілена</a:t>
            </a:r>
            <a:r>
              <a:rPr lang="ru-RU" dirty="0" smtClean="0"/>
              <a:t> </a:t>
            </a:r>
            <a:r>
              <a:rPr lang="ru-RU" dirty="0" err="1" smtClean="0"/>
              <a:t>специфічними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міра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проникнення</a:t>
            </a:r>
            <a:r>
              <a:rPr lang="ru-RU" dirty="0" smtClean="0"/>
              <a:t> в </a:t>
            </a:r>
            <a:r>
              <a:rPr lang="ru-RU" dirty="0" err="1" smtClean="0">
                <a:hlinkClick r:id="rId6" tooltip="Реальність"/>
              </a:rPr>
              <a:t>реальність</a:t>
            </a:r>
            <a:r>
              <a:rPr lang="ru-RU" dirty="0" smtClean="0"/>
              <a:t>, </a:t>
            </a:r>
            <a:r>
              <a:rPr lang="ru-RU" dirty="0" err="1" smtClean="0"/>
              <a:t>глибина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повнота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художнього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Пізнання"/>
              </a:rPr>
              <a:t>пізнання</a:t>
            </a:r>
            <a:r>
              <a:rPr lang="ru-RU" dirty="0" smtClean="0"/>
              <a:t>. Так, широко </a:t>
            </a:r>
            <a:r>
              <a:rPr lang="ru-RU" dirty="0" err="1" smtClean="0"/>
              <a:t>розуміється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Реалізм"/>
              </a:rPr>
              <a:t>реалізм</a:t>
            </a:r>
            <a:r>
              <a:rPr lang="ru-RU" dirty="0" smtClean="0"/>
              <a:t> - </a:t>
            </a: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тенденція</a:t>
            </a:r>
            <a:r>
              <a:rPr lang="ru-RU" dirty="0" smtClean="0"/>
              <a:t>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притаманна</a:t>
            </a:r>
            <a:r>
              <a:rPr lang="ru-RU" dirty="0" smtClean="0"/>
              <a:t> </a:t>
            </a:r>
            <a:r>
              <a:rPr lang="ru-RU" dirty="0" err="1" smtClean="0"/>
              <a:t>різним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видам, стилями, </a:t>
            </a:r>
            <a:r>
              <a:rPr lang="ru-RU" dirty="0" err="1" smtClean="0"/>
              <a:t>епохами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err="1" smtClean="0">
                <a:hlinkClick r:id="rId8" tooltip="Історичка"/>
              </a:rPr>
              <a:t>Історично</a:t>
            </a:r>
            <a:r>
              <a:rPr lang="ru-RU" dirty="0" smtClean="0"/>
              <a:t> конкретна форма </a:t>
            </a:r>
            <a:r>
              <a:rPr lang="ru-RU" dirty="0" err="1" smtClean="0"/>
              <a:t>художнього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нового часу, початок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ведуть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Відродження"/>
              </a:rPr>
              <a:t>Відродження</a:t>
            </a:r>
            <a:r>
              <a:rPr lang="ru-RU" dirty="0" smtClean="0"/>
              <a:t> («</a:t>
            </a:r>
            <a:r>
              <a:rPr lang="ru-RU" dirty="0" err="1" smtClean="0"/>
              <a:t>ренесансний</a:t>
            </a:r>
            <a:r>
              <a:rPr lang="ru-RU" dirty="0" smtClean="0"/>
              <a:t> </a:t>
            </a:r>
            <a:r>
              <a:rPr lang="ru-RU" dirty="0" err="1" smtClean="0"/>
              <a:t>реалізм</a:t>
            </a:r>
            <a:r>
              <a:rPr lang="ru-RU" dirty="0" smtClean="0"/>
              <a:t>»),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Просвітництва</a:t>
            </a:r>
            <a:r>
              <a:rPr lang="ru-RU" dirty="0" smtClean="0"/>
              <a:t> («</a:t>
            </a:r>
            <a:r>
              <a:rPr lang="ru-RU" dirty="0" err="1" smtClean="0"/>
              <a:t>просвітницький</a:t>
            </a:r>
            <a:r>
              <a:rPr lang="ru-RU" dirty="0" smtClean="0"/>
              <a:t> </a:t>
            </a:r>
            <a:r>
              <a:rPr lang="ru-RU" dirty="0" err="1" smtClean="0"/>
              <a:t>реалізм</a:t>
            </a:r>
            <a:r>
              <a:rPr lang="ru-RU" dirty="0" smtClean="0"/>
              <a:t>»),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30-х </a:t>
            </a:r>
            <a:r>
              <a:rPr lang="ru-RU" dirty="0" err="1" smtClean="0"/>
              <a:t>рр</a:t>
            </a:r>
            <a:r>
              <a:rPr lang="ru-RU" dirty="0" smtClean="0"/>
              <a:t>.. 19 в. («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реалізм</a:t>
            </a:r>
            <a:r>
              <a:rPr lang="ru-RU" dirty="0" smtClean="0"/>
              <a:t>»). </a:t>
            </a:r>
            <a:br>
              <a:rPr lang="ru-RU" dirty="0" smtClean="0"/>
            </a:br>
            <a:r>
              <a:rPr lang="ru-RU" dirty="0" err="1" smtClean="0"/>
              <a:t>Провідні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 19-29 ст.: </a:t>
            </a:r>
            <a:r>
              <a:rPr lang="ru-RU" dirty="0" err="1" smtClean="0"/>
              <a:t>Об'єктивне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суттєвих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поєднанні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висотою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істинністю</a:t>
            </a:r>
            <a:r>
              <a:rPr lang="ru-RU" dirty="0" smtClean="0"/>
              <a:t> </a:t>
            </a:r>
            <a:r>
              <a:rPr lang="ru-RU" dirty="0" err="1" smtClean="0"/>
              <a:t>авторського</a:t>
            </a:r>
            <a:r>
              <a:rPr lang="ru-RU" dirty="0" smtClean="0"/>
              <a:t> </a:t>
            </a:r>
            <a:r>
              <a:rPr lang="ru-RU" dirty="0" err="1" smtClean="0"/>
              <a:t>ідеалу</a:t>
            </a:r>
            <a:r>
              <a:rPr lang="ru-RU" dirty="0" smtClean="0"/>
              <a:t>,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типових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Характер"/>
              </a:rPr>
              <a:t>характерів</a:t>
            </a:r>
            <a:r>
              <a:rPr lang="ru-RU" dirty="0" smtClean="0"/>
              <a:t>, </a:t>
            </a:r>
            <a:r>
              <a:rPr lang="ru-RU" dirty="0" err="1" smtClean="0">
                <a:hlinkClick r:id="rId10" tooltip="Конфлікт"/>
              </a:rPr>
              <a:t>конфліктів</a:t>
            </a:r>
            <a:r>
              <a:rPr lang="ru-RU" dirty="0" smtClean="0"/>
              <a:t>, </a:t>
            </a:r>
            <a:r>
              <a:rPr lang="ru-RU" dirty="0" err="1" smtClean="0"/>
              <a:t>ситуацій</a:t>
            </a:r>
            <a:r>
              <a:rPr lang="ru-RU" dirty="0" smtClean="0"/>
              <a:t> при </a:t>
            </a:r>
            <a:r>
              <a:rPr lang="ru-RU" dirty="0" err="1" smtClean="0"/>
              <a:t>повноті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художньої</a:t>
            </a:r>
            <a:r>
              <a:rPr lang="ru-RU" dirty="0" smtClean="0"/>
              <a:t> </a:t>
            </a:r>
            <a:r>
              <a:rPr lang="ru-RU" dirty="0" err="1" smtClean="0"/>
              <a:t>індивідуалізації</a:t>
            </a:r>
            <a:r>
              <a:rPr lang="ru-RU" dirty="0" smtClean="0"/>
              <a:t> 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конкретизації</a:t>
            </a:r>
            <a:r>
              <a:rPr lang="ru-RU" dirty="0" smtClean="0"/>
              <a:t> як </a:t>
            </a:r>
            <a:r>
              <a:rPr lang="ru-RU" dirty="0" err="1" smtClean="0"/>
              <a:t>національних</a:t>
            </a:r>
            <a:r>
              <a:rPr lang="ru-RU" dirty="0" smtClean="0"/>
              <a:t>, </a:t>
            </a:r>
            <a:r>
              <a:rPr lang="ru-RU" dirty="0" err="1" smtClean="0">
                <a:hlinkClick r:id="rId8" tooltip="Історичка"/>
              </a:rPr>
              <a:t>історичних</a:t>
            </a:r>
            <a:r>
              <a:rPr lang="ru-RU" dirty="0" smtClean="0"/>
              <a:t>,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прийме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, </a:t>
            </a:r>
            <a:r>
              <a:rPr lang="ru-RU" dirty="0" err="1" smtClean="0"/>
              <a:t>інтелектуальних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духовних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), </a:t>
            </a:r>
            <a:r>
              <a:rPr lang="ru-RU" dirty="0" err="1" smtClean="0">
                <a:hlinkClick r:id="rId11" tooltip="Перевал"/>
              </a:rPr>
              <a:t>перевагу</a:t>
            </a:r>
            <a:r>
              <a:rPr lang="ru-RU" dirty="0" smtClean="0"/>
              <a:t> у </a:t>
            </a:r>
            <a:r>
              <a:rPr lang="ru-RU" dirty="0" err="1" smtClean="0"/>
              <a:t>засобах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«форм самого </a:t>
            </a:r>
            <a:r>
              <a:rPr lang="ru-RU" dirty="0" err="1" smtClean="0"/>
              <a:t>життя</a:t>
            </a:r>
            <a:r>
              <a:rPr lang="ru-RU" dirty="0" smtClean="0"/>
              <a:t>»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, особливо у 20-му ст. </a:t>
            </a:r>
            <a:r>
              <a:rPr lang="ru-RU" dirty="0" err="1" smtClean="0"/>
              <a:t>умовних</a:t>
            </a:r>
            <a:r>
              <a:rPr lang="ru-RU" dirty="0" smtClean="0"/>
              <a:t> форм (</a:t>
            </a:r>
            <a:r>
              <a:rPr lang="ru-RU" dirty="0" err="1" smtClean="0"/>
              <a:t>міфу</a:t>
            </a:r>
            <a:r>
              <a:rPr lang="ru-RU" dirty="0" smtClean="0"/>
              <a:t>, </a:t>
            </a:r>
            <a:r>
              <a:rPr lang="ru-RU" dirty="0" smtClean="0">
                <a:hlinkClick r:id="rId12" tooltip="Символ"/>
              </a:rPr>
              <a:t>символу</a:t>
            </a:r>
            <a:r>
              <a:rPr lang="ru-RU" dirty="0" smtClean="0"/>
              <a:t>, </a:t>
            </a:r>
            <a:r>
              <a:rPr lang="ru-RU" dirty="0" err="1" smtClean="0"/>
              <a:t>притчі</a:t>
            </a:r>
            <a:r>
              <a:rPr lang="ru-RU" dirty="0" smtClean="0"/>
              <a:t>, гротеску), </a:t>
            </a:r>
            <a:r>
              <a:rPr lang="ru-RU" dirty="0" err="1" smtClean="0"/>
              <a:t>переважаючий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проблеми</a:t>
            </a:r>
            <a:r>
              <a:rPr lang="ru-RU" dirty="0" smtClean="0"/>
              <a:t> «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» (особливо - до </a:t>
            </a:r>
            <a:r>
              <a:rPr lang="ru-RU" dirty="0" err="1" smtClean="0"/>
              <a:t>непереборне</a:t>
            </a:r>
            <a:r>
              <a:rPr lang="ru-RU" dirty="0" smtClean="0"/>
              <a:t> </a:t>
            </a:r>
            <a:r>
              <a:rPr lang="ru-RU" dirty="0" err="1" smtClean="0"/>
              <a:t>протистояння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морального </a:t>
            </a:r>
            <a:r>
              <a:rPr lang="ru-RU" dirty="0" err="1" smtClean="0"/>
              <a:t>ідеалу</a:t>
            </a:r>
            <a:r>
              <a:rPr lang="ru-RU" dirty="0" smtClean="0"/>
              <a:t>, </a:t>
            </a:r>
            <a:r>
              <a:rPr lang="ru-RU" dirty="0" err="1" smtClean="0">
                <a:hlinkClick r:id="rId13" tooltip="Особистість"/>
              </a:rPr>
              <a:t>особистісного</a:t>
            </a:r>
            <a:r>
              <a:rPr lang="ru-RU" dirty="0" smtClean="0"/>
              <a:t> та </a:t>
            </a:r>
            <a:r>
              <a:rPr lang="ru-RU" dirty="0" err="1" smtClean="0"/>
              <a:t>масового</a:t>
            </a:r>
            <a:r>
              <a:rPr lang="ru-RU" dirty="0" smtClean="0"/>
              <a:t> </a:t>
            </a:r>
            <a:r>
              <a:rPr lang="ru-RU" dirty="0" err="1" smtClean="0"/>
              <a:t>міфологізованого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). </a:t>
            </a:r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3000">
              <a:schemeClr val="accent6">
                <a:lumMod val="75000"/>
              </a:schemeClr>
            </a:gs>
            <a:gs pos="83000">
              <a:schemeClr val="accent6">
                <a:lumMod val="50000"/>
              </a:schemeClr>
            </a:gs>
            <a:gs pos="100000">
              <a:srgbClr val="96AB94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zhakevich-iv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642918"/>
            <a:ext cx="3143272" cy="42476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4929198"/>
            <a:ext cx="864396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Іван</a:t>
            </a:r>
            <a:r>
              <a:rPr lang="uk-UA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uk-UA" sz="6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Їжакевич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9058" y="1785926"/>
            <a:ext cx="5214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3000">
              <a:schemeClr val="accent6">
                <a:lumMod val="75000"/>
              </a:schemeClr>
            </a:gs>
            <a:gs pos="83000">
              <a:schemeClr val="accent6">
                <a:lumMod val="50000"/>
              </a:schemeClr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0"/>
            <a:ext cx="5353260" cy="81885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>
                <a:gd name="adj" fmla="val 50934"/>
              </a:avLst>
            </a:prstTxWarp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Біографія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000108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Батьки — </a:t>
            </a:r>
            <a:r>
              <a:rPr lang="ru-RU" dirty="0" err="1" smtClean="0"/>
              <a:t>Сидір</a:t>
            </a:r>
            <a:r>
              <a:rPr lang="ru-RU" dirty="0" smtClean="0"/>
              <a:t> </a:t>
            </a:r>
            <a:r>
              <a:rPr lang="ru-RU" dirty="0" err="1" smtClean="0"/>
              <a:t>Іларіонович</a:t>
            </a:r>
            <a:r>
              <a:rPr lang="ru-RU" dirty="0" smtClean="0"/>
              <a:t> та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Оксентіївна</a:t>
            </a:r>
            <a:r>
              <a:rPr lang="ru-RU" dirty="0" smtClean="0"/>
              <a:t> —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бідними</a:t>
            </a:r>
            <a:r>
              <a:rPr lang="ru-RU" dirty="0" smtClean="0"/>
              <a:t> селянами, </a:t>
            </a:r>
            <a:r>
              <a:rPr lang="ru-RU" dirty="0" err="1" smtClean="0"/>
              <a:t>тож</a:t>
            </a:r>
            <a:r>
              <a:rPr lang="ru-RU" dirty="0" smtClean="0"/>
              <a:t> не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жодної</a:t>
            </a:r>
            <a:r>
              <a:rPr lang="ru-RU" dirty="0" smtClean="0"/>
              <a:t> </a:t>
            </a:r>
            <a:r>
              <a:rPr lang="ru-RU" dirty="0" err="1" smtClean="0"/>
              <a:t>змоги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якусь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. </a:t>
            </a:r>
            <a:r>
              <a:rPr lang="ru-RU" dirty="0" err="1" smtClean="0"/>
              <a:t>Іванові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хотілося</a:t>
            </a:r>
            <a:r>
              <a:rPr lang="ru-RU" dirty="0" smtClean="0"/>
              <a:t> </a:t>
            </a:r>
            <a:r>
              <a:rPr lang="ru-RU" dirty="0" err="1" smtClean="0"/>
              <a:t>вчитися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малювати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навчився</a:t>
            </a:r>
            <a:r>
              <a:rPr lang="ru-RU" dirty="0" smtClean="0"/>
              <a:t> </a:t>
            </a:r>
            <a:r>
              <a:rPr lang="ru-RU" dirty="0" err="1" smtClean="0"/>
              <a:t>читати</a:t>
            </a:r>
            <a:r>
              <a:rPr lang="ru-RU" dirty="0" smtClean="0"/>
              <a:t> та </a:t>
            </a:r>
            <a:r>
              <a:rPr lang="ru-RU" dirty="0" err="1" smtClean="0"/>
              <a:t>писати</a:t>
            </a:r>
            <a:r>
              <a:rPr lang="ru-RU" dirty="0" smtClean="0"/>
              <a:t>. Коли </a:t>
            </a:r>
            <a:r>
              <a:rPr lang="ru-RU" dirty="0" err="1" smtClean="0"/>
              <a:t>хлопцеві</a:t>
            </a:r>
            <a:r>
              <a:rPr lang="ru-RU" dirty="0" smtClean="0"/>
              <a:t> </a:t>
            </a:r>
            <a:r>
              <a:rPr lang="ru-RU" dirty="0" err="1" smtClean="0"/>
              <a:t>виповнилося</a:t>
            </a:r>
            <a:r>
              <a:rPr lang="ru-RU" dirty="0" smtClean="0"/>
              <a:t> 10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поїхав</a:t>
            </a:r>
            <a:r>
              <a:rPr lang="ru-RU" dirty="0" smtClean="0"/>
              <a:t> до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мрією</a:t>
            </a:r>
            <a:r>
              <a:rPr lang="ru-RU" dirty="0" smtClean="0"/>
              <a:t> </a:t>
            </a:r>
            <a:r>
              <a:rPr lang="ru-RU" dirty="0" err="1" smtClean="0"/>
              <a:t>вивчитися</a:t>
            </a:r>
            <a:r>
              <a:rPr lang="ru-RU" dirty="0" smtClean="0"/>
              <a:t> на </a:t>
            </a:r>
            <a:r>
              <a:rPr lang="ru-RU" dirty="0" smtClean="0">
                <a:hlinkClick r:id="rId2" tooltip="Художник"/>
              </a:rPr>
              <a:t>художника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якісь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до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долучитися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влаштувався</a:t>
            </a:r>
            <a:r>
              <a:rPr lang="ru-RU" dirty="0" smtClean="0"/>
              <a:t> </a:t>
            </a:r>
            <a:r>
              <a:rPr lang="ru-RU" dirty="0" err="1" smtClean="0"/>
              <a:t>служити</a:t>
            </a:r>
            <a:r>
              <a:rPr lang="ru-RU" dirty="0" smtClean="0"/>
              <a:t> </a:t>
            </a:r>
            <a:r>
              <a:rPr lang="ru-RU" dirty="0" err="1" smtClean="0"/>
              <a:t>посошником</a:t>
            </a:r>
            <a:r>
              <a:rPr lang="ru-RU" dirty="0" smtClean="0"/>
              <a:t> у </a:t>
            </a:r>
            <a:r>
              <a:rPr lang="ru-RU" dirty="0" err="1" smtClean="0"/>
              <a:t>архієрея</a:t>
            </a:r>
            <a:r>
              <a:rPr lang="ru-RU" dirty="0" smtClean="0"/>
              <a:t> при </a:t>
            </a:r>
            <a:r>
              <a:rPr lang="ru-RU" dirty="0" err="1" smtClean="0">
                <a:hlinkClick r:id="rId3" tooltip="Монастир"/>
              </a:rPr>
              <a:t>монастирі</a:t>
            </a:r>
            <a:r>
              <a:rPr lang="ru-RU" dirty="0" smtClean="0"/>
              <a:t>.</a:t>
            </a:r>
          </a:p>
          <a:p>
            <a:r>
              <a:rPr lang="ru-RU" dirty="0" smtClean="0">
                <a:hlinkClick r:id="rId4" tooltip="1879"/>
              </a:rPr>
              <a:t>1879</a:t>
            </a:r>
            <a:r>
              <a:rPr lang="ru-RU" dirty="0" smtClean="0"/>
              <a:t> року </a:t>
            </a:r>
            <a:r>
              <a:rPr lang="ru-RU" dirty="0" err="1" smtClean="0"/>
              <a:t>витримавши</a:t>
            </a:r>
            <a:r>
              <a:rPr lang="ru-RU" dirty="0" smtClean="0"/>
              <a:t> </a:t>
            </a:r>
            <a:r>
              <a:rPr lang="ru-RU" dirty="0" smtClean="0">
                <a:hlinkClick r:id="rId5" tooltip="Конкурс"/>
              </a:rPr>
              <a:t>конкурс</a:t>
            </a:r>
            <a:r>
              <a:rPr lang="ru-RU" dirty="0" smtClean="0"/>
              <a:t>, </a:t>
            </a:r>
            <a:r>
              <a:rPr lang="ru-RU" dirty="0" err="1" smtClean="0"/>
              <a:t>Іван</a:t>
            </a:r>
            <a:r>
              <a:rPr lang="ru-RU" dirty="0" smtClean="0"/>
              <a:t> вступив до </a:t>
            </a:r>
            <a:r>
              <a:rPr lang="ru-RU" dirty="0" err="1" smtClean="0"/>
              <a:t>іконописної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при </a:t>
            </a:r>
            <a:r>
              <a:rPr lang="ru-RU" dirty="0" err="1" smtClean="0"/>
              <a:t>Києво-Печерській</a:t>
            </a:r>
            <a:r>
              <a:rPr lang="ru-RU" dirty="0" smtClean="0"/>
              <a:t> </a:t>
            </a:r>
            <a:r>
              <a:rPr lang="ru-RU" dirty="0" err="1" smtClean="0"/>
              <a:t>лаврі</a:t>
            </a:r>
            <a:r>
              <a:rPr lang="ru-RU" dirty="0" smtClean="0"/>
              <a:t>. Два роки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старанно</a:t>
            </a:r>
            <a:r>
              <a:rPr lang="ru-RU" dirty="0" smtClean="0"/>
              <a:t> </a:t>
            </a:r>
            <a:r>
              <a:rPr lang="ru-RU" dirty="0" err="1" smtClean="0"/>
              <a:t>виконував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, не </a:t>
            </a:r>
            <a:r>
              <a:rPr lang="ru-RU" dirty="0" err="1" smtClean="0"/>
              <a:t>відмовлявся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жодної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захопленням</a:t>
            </a:r>
            <a:r>
              <a:rPr lang="ru-RU" dirty="0" smtClean="0"/>
              <a:t> </a:t>
            </a:r>
            <a:r>
              <a:rPr lang="ru-RU" dirty="0" err="1" smtClean="0"/>
              <a:t>малював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натури</a:t>
            </a:r>
            <a:r>
              <a:rPr lang="ru-RU" dirty="0" smtClean="0"/>
              <a:t> все,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потрапляло</a:t>
            </a:r>
            <a:r>
              <a:rPr lang="ru-RU" dirty="0" smtClean="0"/>
              <a:t> на </a:t>
            </a:r>
            <a:r>
              <a:rPr lang="ru-RU" dirty="0" err="1" smtClean="0"/>
              <a:t>очі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Намалювавши</a:t>
            </a:r>
            <a:r>
              <a:rPr lang="ru-RU" dirty="0" smtClean="0"/>
              <a:t> перед </a:t>
            </a:r>
            <a:r>
              <a:rPr lang="ru-RU" dirty="0" err="1" smtClean="0">
                <a:hlinkClick r:id="rId6" tooltip="Дзеркало"/>
              </a:rPr>
              <a:t>дзеркалом</a:t>
            </a:r>
            <a:r>
              <a:rPr lang="ru-RU" dirty="0" smtClean="0"/>
              <a:t> </a:t>
            </a:r>
            <a:r>
              <a:rPr lang="ru-RU" dirty="0" smtClean="0">
                <a:hlinkClick r:id="rId7" tooltip="Автопортрет"/>
              </a:rPr>
              <a:t>автопортрет</a:t>
            </a:r>
            <a:r>
              <a:rPr lang="ru-RU" dirty="0" smtClean="0"/>
              <a:t>,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Їжакевич</a:t>
            </a:r>
            <a:r>
              <a:rPr lang="ru-RU" dirty="0" smtClean="0"/>
              <a:t> </a:t>
            </a:r>
            <a:r>
              <a:rPr lang="ru-RU" dirty="0" err="1" smtClean="0"/>
              <a:t>наважився</a:t>
            </a:r>
            <a:r>
              <a:rPr lang="ru-RU" dirty="0" smtClean="0"/>
              <a:t> </a:t>
            </a:r>
            <a:r>
              <a:rPr lang="ru-RU" dirty="0" err="1" smtClean="0"/>
              <a:t>піти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 у </a:t>
            </a:r>
            <a:r>
              <a:rPr lang="ru-RU" dirty="0" err="1" smtClean="0"/>
              <a:t>відому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художню</a:t>
            </a:r>
            <a:r>
              <a:rPr lang="ru-RU" dirty="0" smtClean="0"/>
              <a:t> школу </a:t>
            </a:r>
            <a:r>
              <a:rPr lang="ru-RU" dirty="0" err="1" smtClean="0">
                <a:hlinkClick r:id="rId8" tooltip="Мурашко Микола Іванович"/>
              </a:rPr>
              <a:t>Миколи</a:t>
            </a:r>
            <a:r>
              <a:rPr lang="ru-RU" dirty="0" smtClean="0">
                <a:hlinkClick r:id="rId8" tooltip="Мурашко Микола Іванович"/>
              </a:rPr>
              <a:t> </a:t>
            </a:r>
            <a:r>
              <a:rPr lang="ru-RU" dirty="0" err="1" smtClean="0">
                <a:hlinkClick r:id="rId8" tooltip="Мурашко Микола Іванович"/>
              </a:rPr>
              <a:t>Івановича</a:t>
            </a:r>
            <a:r>
              <a:rPr lang="ru-RU" dirty="0" smtClean="0">
                <a:hlinkClick r:id="rId8" tooltip="Мурашко Микола Іванович"/>
              </a:rPr>
              <a:t> Мурашка</a:t>
            </a:r>
            <a:r>
              <a:rPr lang="ru-RU" dirty="0" smtClean="0"/>
              <a:t>. В </a:t>
            </a:r>
            <a:r>
              <a:rPr lang="ru-RU" dirty="0" err="1" smtClean="0"/>
              <a:t>автопортреті</a:t>
            </a:r>
            <a:r>
              <a:rPr lang="ru-RU" dirty="0" smtClean="0"/>
              <a:t> юного художника Мурашко </a:t>
            </a:r>
            <a:r>
              <a:rPr lang="ru-RU" dirty="0" err="1" smtClean="0"/>
              <a:t>помітив</a:t>
            </a:r>
            <a:r>
              <a:rPr lang="ru-RU" dirty="0" smtClean="0"/>
              <a:t> </a:t>
            </a:r>
            <a:r>
              <a:rPr lang="ru-RU" dirty="0" err="1" smtClean="0"/>
              <a:t>іскри</a:t>
            </a:r>
            <a:r>
              <a:rPr lang="ru-RU" dirty="0" smtClean="0"/>
              <a:t> таланту, </a:t>
            </a:r>
            <a:r>
              <a:rPr lang="ru-RU" dirty="0" err="1" smtClean="0"/>
              <a:t>але</a:t>
            </a:r>
            <a:r>
              <a:rPr lang="ru-RU" dirty="0" smtClean="0"/>
              <a:t>, </a:t>
            </a:r>
            <a:r>
              <a:rPr lang="ru-RU" dirty="0" err="1" smtClean="0"/>
              <a:t>дізнавшись</a:t>
            </a:r>
            <a:r>
              <a:rPr lang="ru-RU" dirty="0" smtClean="0"/>
              <a:t> про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бідність</a:t>
            </a:r>
            <a:r>
              <a:rPr lang="ru-RU" dirty="0" smtClean="0"/>
              <a:t>, </a:t>
            </a:r>
            <a:r>
              <a:rPr lang="ru-RU" dirty="0" err="1" smtClean="0"/>
              <a:t>поцікавився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ж </a:t>
            </a:r>
            <a:r>
              <a:rPr lang="ru-RU" dirty="0" err="1" smtClean="0"/>
              <a:t>зможе</a:t>
            </a:r>
            <a:r>
              <a:rPr lang="ru-RU" dirty="0" smtClean="0"/>
              <a:t> </a:t>
            </a:r>
            <a:r>
              <a:rPr lang="ru-RU" dirty="0" err="1" smtClean="0"/>
              <a:t>заплатити</a:t>
            </a:r>
            <a:r>
              <a:rPr lang="ru-RU" dirty="0" smtClean="0"/>
              <a:t>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. </a:t>
            </a:r>
            <a:r>
              <a:rPr lang="ru-RU" dirty="0" err="1" smtClean="0"/>
              <a:t>Відповісти</a:t>
            </a:r>
            <a:r>
              <a:rPr lang="ru-RU" dirty="0" smtClean="0"/>
              <a:t> </a:t>
            </a:r>
            <a:r>
              <a:rPr lang="ru-RU" dirty="0" err="1" smtClean="0"/>
              <a:t>хлопцеві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. Мурашко, </a:t>
            </a:r>
            <a:r>
              <a:rPr lang="ru-RU" dirty="0" err="1" smtClean="0"/>
              <a:t>покликаний</a:t>
            </a:r>
            <a:r>
              <a:rPr lang="ru-RU" dirty="0" smtClean="0"/>
              <a:t> у </a:t>
            </a:r>
            <a:r>
              <a:rPr lang="ru-RU" dirty="0" err="1" smtClean="0"/>
              <a:t>терміновій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, </a:t>
            </a:r>
            <a:r>
              <a:rPr lang="ru-RU" dirty="0" err="1" smtClean="0"/>
              <a:t>вийшов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кімнати</a:t>
            </a:r>
            <a:r>
              <a:rPr lang="ru-RU" dirty="0" smtClean="0"/>
              <a:t>, а </a:t>
            </a:r>
            <a:r>
              <a:rPr lang="ru-RU" dirty="0" err="1" smtClean="0"/>
              <a:t>Їжакевич</a:t>
            </a:r>
            <a:r>
              <a:rPr lang="ru-RU" dirty="0" smtClean="0"/>
              <a:t> </a:t>
            </a:r>
            <a:r>
              <a:rPr lang="ru-RU" dirty="0" err="1" smtClean="0"/>
              <a:t>кинувся</a:t>
            </a:r>
            <a:r>
              <a:rPr lang="ru-RU" dirty="0" smtClean="0"/>
              <a:t> </a:t>
            </a:r>
            <a:r>
              <a:rPr lang="ru-RU" dirty="0" err="1" smtClean="0"/>
              <a:t>змальовувати</a:t>
            </a:r>
            <a:r>
              <a:rPr lang="ru-RU" dirty="0" smtClean="0"/>
              <a:t> голову </a:t>
            </a:r>
            <a:r>
              <a:rPr lang="ru-RU" dirty="0" err="1" smtClean="0"/>
              <a:t>дівчини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висіла</a:t>
            </a:r>
            <a:r>
              <a:rPr lang="ru-RU" dirty="0" smtClean="0"/>
              <a:t> на </a:t>
            </a:r>
            <a:r>
              <a:rPr lang="ru-RU" dirty="0" err="1" smtClean="0"/>
              <a:t>стіні</a:t>
            </a:r>
            <a:r>
              <a:rPr lang="ru-RU" dirty="0" smtClean="0"/>
              <a:t>. Повернувшись, Мурашко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вражений</a:t>
            </a:r>
            <a:r>
              <a:rPr lang="ru-RU" dirty="0" smtClean="0"/>
              <a:t> </a:t>
            </a:r>
            <a:r>
              <a:rPr lang="ru-RU" dirty="0" err="1" smtClean="0"/>
              <a:t>художньою</a:t>
            </a:r>
            <a:r>
              <a:rPr lang="ru-RU" dirty="0" smtClean="0"/>
              <a:t> </a:t>
            </a:r>
            <a:r>
              <a:rPr lang="ru-RU" dirty="0" err="1" smtClean="0"/>
              <a:t>вправністю</a:t>
            </a:r>
            <a:r>
              <a:rPr lang="ru-RU" dirty="0" smtClean="0"/>
              <a:t> та </a:t>
            </a:r>
            <a:r>
              <a:rPr lang="ru-RU" dirty="0" err="1" smtClean="0"/>
              <a:t>швидкістю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нового </a:t>
            </a:r>
            <a:r>
              <a:rPr lang="ru-RU" dirty="0" err="1" smtClean="0"/>
              <a:t>знайомого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хлопцеві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помічником</a:t>
            </a:r>
            <a:r>
              <a:rPr lang="ru-RU" dirty="0" smtClean="0"/>
              <a:t>. У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Їжакевич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звернув</a:t>
            </a:r>
            <a:r>
              <a:rPr lang="ru-RU" dirty="0" smtClean="0"/>
              <a:t> на себе </a:t>
            </a:r>
            <a:r>
              <a:rPr lang="ru-RU" dirty="0" err="1" smtClean="0"/>
              <a:t>увагу</a:t>
            </a:r>
            <a:r>
              <a:rPr lang="ru-RU" dirty="0" smtClean="0"/>
              <a:t>, став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найкращих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. За </a:t>
            </a:r>
            <a:r>
              <a:rPr lang="ru-RU" dirty="0" err="1" smtClean="0"/>
              <a:t>пропозицією</a:t>
            </a:r>
            <a:r>
              <a:rPr lang="ru-RU" dirty="0" smtClean="0"/>
              <a:t> </a:t>
            </a:r>
            <a:r>
              <a:rPr lang="ru-RU" dirty="0" smtClean="0">
                <a:hlinkClick r:id="rId9" tooltip="Врубель Михайло Олександрович"/>
              </a:rPr>
              <a:t>Врубеля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10" tooltip="Прахов Адріян Вікторович"/>
              </a:rPr>
              <a:t>Прахова</a:t>
            </a:r>
            <a:r>
              <a:rPr lang="ru-RU" dirty="0" smtClean="0"/>
              <a:t>, </a:t>
            </a:r>
            <a:r>
              <a:rPr lang="ru-RU" dirty="0" err="1" smtClean="0"/>
              <a:t>упродовж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(1882–1884), не </a:t>
            </a:r>
            <a:r>
              <a:rPr lang="ru-RU" dirty="0" err="1" smtClean="0"/>
              <a:t>залишаючи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</a:t>
            </a:r>
            <a:r>
              <a:rPr lang="ru-RU" dirty="0" err="1" smtClean="0"/>
              <a:t>Їжакевич</a:t>
            </a:r>
            <a:r>
              <a:rPr lang="ru-RU" dirty="0" smtClean="0"/>
              <a:t> брав участь у </a:t>
            </a:r>
            <a:r>
              <a:rPr lang="ru-RU" dirty="0" err="1" smtClean="0"/>
              <a:t>реставрації</a:t>
            </a:r>
            <a:r>
              <a:rPr lang="ru-RU" dirty="0" smtClean="0"/>
              <a:t> фресок 12 </a:t>
            </a:r>
            <a:r>
              <a:rPr lang="ru-RU" dirty="0" err="1" smtClean="0"/>
              <a:t>століття</a:t>
            </a:r>
            <a:r>
              <a:rPr lang="ru-RU" dirty="0" smtClean="0"/>
              <a:t> в </a:t>
            </a:r>
            <a:r>
              <a:rPr lang="ru-RU" dirty="0" err="1" smtClean="0">
                <a:hlinkClick r:id="rId11" tooltip="Кирилівська церква"/>
              </a:rPr>
              <a:t>Кирилівському</a:t>
            </a:r>
            <a:r>
              <a:rPr lang="ru-RU" dirty="0" smtClean="0">
                <a:hlinkClick r:id="rId11" tooltip="Кирилівська церква"/>
              </a:rPr>
              <a:t> </a:t>
            </a:r>
            <a:r>
              <a:rPr lang="ru-RU" dirty="0" err="1" smtClean="0">
                <a:hlinkClick r:id="rId11" tooltip="Кирилівська церква"/>
              </a:rPr>
              <a:t>монастирі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3000">
              <a:schemeClr val="accent6">
                <a:lumMod val="75000"/>
              </a:schemeClr>
            </a:gs>
            <a:gs pos="83000">
              <a:schemeClr val="accent6">
                <a:lumMod val="50000"/>
              </a:schemeClr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858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85728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7158" y="117693"/>
            <a:ext cx="821537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початку 1884 року юнак </a:t>
            </a:r>
            <a:r>
              <a:rPr lang="ru-RU" dirty="0" err="1" smtClean="0"/>
              <a:t>їде</a:t>
            </a:r>
            <a:r>
              <a:rPr lang="ru-RU" dirty="0" smtClean="0"/>
              <a:t> до </a:t>
            </a:r>
            <a:r>
              <a:rPr lang="ru-RU" dirty="0" smtClean="0">
                <a:hlinkClick r:id="rId2" tooltip="Санкт-Петербург"/>
              </a:rPr>
              <a:t>Петербурга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вступити</a:t>
            </a:r>
            <a:r>
              <a:rPr lang="ru-RU" dirty="0" smtClean="0"/>
              <a:t> до </a:t>
            </a:r>
            <a:r>
              <a:rPr lang="ru-RU" dirty="0" err="1" smtClean="0">
                <a:hlinkClick r:id="rId3" tooltip="Петербурзька академія мистецтв"/>
              </a:rPr>
              <a:t>Академії</a:t>
            </a:r>
            <a:r>
              <a:rPr lang="ru-RU" dirty="0" smtClean="0">
                <a:hlinkClick r:id="rId3" tooltip="Петербурзька академія мистецтв"/>
              </a:rPr>
              <a:t> </a:t>
            </a:r>
            <a:r>
              <a:rPr lang="ru-RU" dirty="0" err="1" smtClean="0">
                <a:hlinkClick r:id="rId3" tooltip="Петербурзька академія мистецтв"/>
              </a:rPr>
              <a:t>мистецтв</a:t>
            </a:r>
            <a:r>
              <a:rPr lang="ru-RU" dirty="0" smtClean="0"/>
              <a:t>. </a:t>
            </a:r>
            <a:r>
              <a:rPr lang="ru-RU" dirty="0" err="1" smtClean="0"/>
              <a:t>Спізнившись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години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екзамен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два </a:t>
            </a:r>
            <a:r>
              <a:rPr lang="ru-RU" dirty="0" err="1" smtClean="0"/>
              <a:t>місяці</a:t>
            </a:r>
            <a:r>
              <a:rPr lang="ru-RU" dirty="0" smtClean="0"/>
              <a:t> </a:t>
            </a:r>
            <a:r>
              <a:rPr lang="ru-RU" dirty="0" err="1" smtClean="0"/>
              <a:t>клопотав</a:t>
            </a:r>
            <a:r>
              <a:rPr lang="ru-RU" dirty="0" smtClean="0"/>
              <a:t> про </a:t>
            </a:r>
            <a:r>
              <a:rPr lang="ru-RU" dirty="0" err="1" smtClean="0"/>
              <a:t>дозвіл</a:t>
            </a:r>
            <a:r>
              <a:rPr lang="ru-RU" dirty="0" smtClean="0"/>
              <a:t> </a:t>
            </a:r>
            <a:r>
              <a:rPr lang="ru-RU" dirty="0" err="1" smtClean="0"/>
              <a:t>додатково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іспити</a:t>
            </a:r>
            <a:r>
              <a:rPr lang="ru-RU" dirty="0" smtClean="0"/>
              <a:t>. </a:t>
            </a:r>
            <a:r>
              <a:rPr lang="ru-RU" dirty="0" err="1" smtClean="0"/>
              <a:t>Наприкінці</a:t>
            </a:r>
            <a:r>
              <a:rPr lang="ru-RU" dirty="0" smtClean="0"/>
              <a:t> </a:t>
            </a:r>
            <a:r>
              <a:rPr lang="ru-RU" dirty="0" smtClean="0">
                <a:hlinkClick r:id="rId4" tooltip="1884"/>
              </a:rPr>
              <a:t>1884</a:t>
            </a:r>
            <a:r>
              <a:rPr lang="ru-RU" dirty="0" smtClean="0"/>
              <a:t> року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Їжакевич</a:t>
            </a:r>
            <a:r>
              <a:rPr lang="ru-RU" dirty="0" smtClean="0"/>
              <a:t> став </a:t>
            </a:r>
            <a:r>
              <a:rPr lang="ru-RU" dirty="0" err="1" smtClean="0"/>
              <a:t>вільним</a:t>
            </a:r>
            <a:r>
              <a:rPr lang="ru-RU" dirty="0" smtClean="0"/>
              <a:t> </a:t>
            </a:r>
            <a:r>
              <a:rPr lang="ru-RU" dirty="0" err="1" smtClean="0"/>
              <a:t>слухачем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. За </a:t>
            </a:r>
            <a:r>
              <a:rPr lang="ru-RU" dirty="0" err="1" smtClean="0"/>
              <a:t>успіхи</a:t>
            </a:r>
            <a:r>
              <a:rPr lang="ru-RU" dirty="0" smtClean="0"/>
              <a:t> в </a:t>
            </a:r>
            <a:r>
              <a:rPr lang="ru-RU" dirty="0" err="1" smtClean="0"/>
              <a:t>навчанні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неодноразово</a:t>
            </a:r>
            <a:r>
              <a:rPr lang="ru-RU" dirty="0" smtClean="0"/>
              <a:t> </a:t>
            </a:r>
            <a:r>
              <a:rPr lang="ru-RU" dirty="0" err="1" smtClean="0"/>
              <a:t>нагороджували</a:t>
            </a:r>
            <a:r>
              <a:rPr lang="ru-RU" dirty="0" smtClean="0"/>
              <a:t> </a:t>
            </a:r>
            <a:r>
              <a:rPr lang="ru-RU" dirty="0" err="1" smtClean="0"/>
              <a:t>срібною</a:t>
            </a:r>
            <a:r>
              <a:rPr lang="ru-RU" dirty="0" smtClean="0"/>
              <a:t> </a:t>
            </a:r>
            <a:r>
              <a:rPr lang="ru-RU" dirty="0" err="1" smtClean="0"/>
              <a:t>медаллю</a:t>
            </a:r>
            <a:r>
              <a:rPr lang="ru-RU" dirty="0" smtClean="0"/>
              <a:t>. </a:t>
            </a:r>
            <a:r>
              <a:rPr lang="ru-RU" dirty="0" smtClean="0">
                <a:hlinkClick r:id="rId5" tooltip="1888"/>
              </a:rPr>
              <a:t>1888</a:t>
            </a:r>
            <a:r>
              <a:rPr lang="ru-RU" dirty="0" smtClean="0"/>
              <a:t> року через </a:t>
            </a:r>
            <a:r>
              <a:rPr lang="ru-RU" dirty="0" err="1" smtClean="0"/>
              <a:t>матеріальну</a:t>
            </a:r>
            <a:r>
              <a:rPr lang="ru-RU" dirty="0" smtClean="0"/>
              <a:t> </a:t>
            </a:r>
            <a:r>
              <a:rPr lang="ru-RU" dirty="0" err="1" smtClean="0"/>
              <a:t>скруту</a:t>
            </a:r>
            <a:r>
              <a:rPr lang="ru-RU" dirty="0" smtClean="0"/>
              <a:t> </a:t>
            </a:r>
            <a:r>
              <a:rPr lang="ru-RU" dirty="0" err="1" smtClean="0"/>
              <a:t>Їжакевич</a:t>
            </a:r>
            <a:r>
              <a:rPr lang="ru-RU" dirty="0" smtClean="0"/>
              <a:t> </a:t>
            </a:r>
            <a:r>
              <a:rPr lang="ru-RU" dirty="0" err="1" smtClean="0"/>
              <a:t>змушений</a:t>
            </a:r>
            <a:r>
              <a:rPr lang="ru-RU" dirty="0" smtClean="0"/>
              <a:t> </a:t>
            </a:r>
            <a:r>
              <a:rPr lang="ru-RU" dirty="0" err="1" smtClean="0"/>
              <a:t>залишити</a:t>
            </a:r>
            <a:r>
              <a:rPr lang="ru-RU" dirty="0" smtClean="0"/>
              <a:t> </a:t>
            </a:r>
            <a:r>
              <a:rPr lang="ru-RU" dirty="0" err="1" smtClean="0"/>
              <a:t>Академію</a:t>
            </a:r>
            <a:r>
              <a:rPr lang="ru-RU" dirty="0" smtClean="0"/>
              <a:t>. </a:t>
            </a:r>
            <a:r>
              <a:rPr lang="ru-RU" dirty="0" err="1" smtClean="0"/>
              <a:t>Здобувши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 </a:t>
            </a:r>
            <a:r>
              <a:rPr lang="ru-RU" dirty="0" err="1" smtClean="0"/>
              <a:t>вчителя</a:t>
            </a:r>
            <a:r>
              <a:rPr lang="ru-RU" dirty="0" smtClean="0"/>
              <a:t> </a:t>
            </a:r>
            <a:r>
              <a:rPr lang="ru-RU" dirty="0" err="1" smtClean="0"/>
              <a:t>малювання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почав </a:t>
            </a:r>
            <a:r>
              <a:rPr lang="ru-RU" dirty="0" err="1" smtClean="0"/>
              <a:t>самостійне</a:t>
            </a:r>
            <a:r>
              <a:rPr lang="ru-RU" dirty="0" smtClean="0"/>
              <a:t> </a:t>
            </a:r>
            <a:r>
              <a:rPr lang="ru-RU" dirty="0" err="1" smtClean="0"/>
              <a:t>творче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Сидорович став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популярним</a:t>
            </a:r>
            <a:r>
              <a:rPr lang="ru-RU" dirty="0" smtClean="0"/>
              <a:t> </a:t>
            </a:r>
            <a:r>
              <a:rPr lang="ru-RU" dirty="0" err="1" smtClean="0"/>
              <a:t>художником-ілюстратором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журналів</a:t>
            </a:r>
            <a:r>
              <a:rPr lang="ru-RU" dirty="0" smtClean="0"/>
              <a:t>. У «</a:t>
            </a:r>
            <a:r>
              <a:rPr lang="ru-RU" dirty="0" err="1" smtClean="0"/>
              <a:t>Ниві</a:t>
            </a:r>
            <a:r>
              <a:rPr lang="ru-RU" dirty="0" smtClean="0"/>
              <a:t>»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фотопортрет </a:t>
            </a:r>
            <a:r>
              <a:rPr lang="ru-RU" dirty="0" err="1" smtClean="0"/>
              <a:t>і</a:t>
            </a:r>
            <a:r>
              <a:rPr lang="ru-RU" dirty="0" smtClean="0"/>
              <a:t> детальна </a:t>
            </a:r>
            <a:r>
              <a:rPr lang="ru-RU" dirty="0" err="1" smtClean="0"/>
              <a:t>біографічна</a:t>
            </a:r>
            <a:r>
              <a:rPr lang="ru-RU" dirty="0" smtClean="0"/>
              <a:t> </a:t>
            </a:r>
            <a:r>
              <a:rPr lang="ru-RU" dirty="0" err="1" smtClean="0"/>
              <a:t>довідка</a:t>
            </a:r>
            <a:r>
              <a:rPr lang="ru-RU" dirty="0" smtClean="0"/>
              <a:t>. 29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співпрацював</a:t>
            </a:r>
            <a:r>
              <a:rPr lang="ru-RU" dirty="0" smtClean="0"/>
              <a:t> </a:t>
            </a:r>
            <a:r>
              <a:rPr lang="ru-RU" dirty="0" err="1" smtClean="0"/>
              <a:t>Їжакевич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журналом, створив </a:t>
            </a:r>
            <a:r>
              <a:rPr lang="ru-RU" dirty="0" err="1" smtClean="0"/>
              <a:t>декілька</a:t>
            </a:r>
            <a:r>
              <a:rPr lang="ru-RU" dirty="0" smtClean="0"/>
              <a:t> сот </a:t>
            </a:r>
            <a:r>
              <a:rPr lang="ru-RU" dirty="0" err="1" smtClean="0"/>
              <a:t>ілюстрацій</a:t>
            </a:r>
            <a:r>
              <a:rPr lang="ru-RU" dirty="0" smtClean="0"/>
              <a:t>. У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гніту</a:t>
            </a:r>
            <a:r>
              <a:rPr lang="ru-RU" dirty="0" smtClean="0"/>
              <a:t>, </a:t>
            </a:r>
            <a:r>
              <a:rPr lang="ru-RU" dirty="0" err="1" smtClean="0"/>
              <a:t>замовчування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переслідування</a:t>
            </a:r>
            <a:r>
              <a:rPr lang="ru-RU" dirty="0" smtClean="0"/>
              <a:t> </a:t>
            </a:r>
            <a:r>
              <a:rPr lang="ru-RU" dirty="0" err="1" smtClean="0"/>
              <a:t>Їжакевич</a:t>
            </a:r>
            <a:r>
              <a:rPr lang="ru-RU" dirty="0" smtClean="0"/>
              <a:t> </a:t>
            </a:r>
            <a:r>
              <a:rPr lang="ru-RU" dirty="0" err="1" smtClean="0"/>
              <a:t>робив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справу — через </a:t>
            </a:r>
            <a:r>
              <a:rPr lang="ru-RU" dirty="0" err="1" smtClean="0"/>
              <a:t>сторінки</a:t>
            </a:r>
            <a:r>
              <a:rPr lang="ru-RU" dirty="0" smtClean="0"/>
              <a:t> </a:t>
            </a:r>
            <a:r>
              <a:rPr lang="ru-RU" dirty="0" err="1" smtClean="0"/>
              <a:t>наймасовішого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найпопулярнішого</a:t>
            </a:r>
            <a:r>
              <a:rPr lang="ru-RU" dirty="0" smtClean="0"/>
              <a:t> у </a:t>
            </a:r>
            <a:r>
              <a:rPr lang="ru-RU" dirty="0" err="1" smtClean="0"/>
              <a:t>Російській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високохудожній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знайомив</a:t>
            </a:r>
            <a:r>
              <a:rPr lang="ru-RU" dirty="0" smtClean="0"/>
              <a:t> </a:t>
            </a:r>
            <a:r>
              <a:rPr lang="ru-RU" dirty="0" err="1" smtClean="0"/>
              <a:t>широкі</a:t>
            </a:r>
            <a:r>
              <a:rPr lang="ru-RU" dirty="0" smtClean="0"/>
              <a:t> кола </a:t>
            </a:r>
            <a:r>
              <a:rPr lang="ru-RU" dirty="0" err="1" smtClean="0"/>
              <a:t>читачів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історією</a:t>
            </a:r>
            <a:r>
              <a:rPr lang="ru-RU" dirty="0" smtClean="0"/>
              <a:t>, </a:t>
            </a:r>
            <a:r>
              <a:rPr lang="ru-RU" dirty="0" err="1" smtClean="0"/>
              <a:t>побутом</a:t>
            </a:r>
            <a:r>
              <a:rPr lang="ru-RU" dirty="0" smtClean="0"/>
              <a:t>, </a:t>
            </a:r>
            <a:r>
              <a:rPr lang="ru-RU" dirty="0" err="1" smtClean="0"/>
              <a:t>літературою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народу.</a:t>
            </a:r>
          </a:p>
          <a:p>
            <a:r>
              <a:rPr lang="ru-RU" dirty="0" smtClean="0">
                <a:hlinkClick r:id="rId6" tooltip="1910"/>
              </a:rPr>
              <a:t>1910</a:t>
            </a:r>
            <a:r>
              <a:rPr lang="ru-RU" dirty="0" smtClean="0"/>
              <a:t> року взяв участь, разом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Красицький Фотій Степанович"/>
              </a:rPr>
              <a:t>Фотієм</a:t>
            </a:r>
            <a:r>
              <a:rPr lang="ru-RU" dirty="0" smtClean="0">
                <a:hlinkClick r:id="rId7" tooltip="Красицький Фотій Степанович"/>
              </a:rPr>
              <a:t> </a:t>
            </a:r>
            <a:r>
              <a:rPr lang="ru-RU" dirty="0" err="1" smtClean="0">
                <a:hlinkClick r:id="rId7" tooltip="Красицький Фотій Степанович"/>
              </a:rPr>
              <a:t>Красицьким</a:t>
            </a:r>
            <a:r>
              <a:rPr lang="ru-RU" dirty="0" smtClean="0"/>
              <a:t> у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 err="1" smtClean="0"/>
              <a:t>видавництвом</a:t>
            </a:r>
            <a:r>
              <a:rPr lang="ru-RU" dirty="0" smtClean="0"/>
              <a:t> </a:t>
            </a:r>
            <a:r>
              <a:rPr lang="ru-RU" dirty="0" smtClean="0">
                <a:hlinkClick r:id="rId8" tooltip="Час (видавництво)"/>
              </a:rPr>
              <a:t>«Час»</a:t>
            </a:r>
            <a:r>
              <a:rPr lang="ru-RU" dirty="0" smtClean="0"/>
              <a:t>, у рамках </a:t>
            </a:r>
            <a:r>
              <a:rPr lang="ru-RU" dirty="0" err="1" smtClean="0"/>
              <a:t>благодійної</a:t>
            </a:r>
            <a:r>
              <a:rPr lang="ru-RU" dirty="0" smtClean="0"/>
              <a:t> </a:t>
            </a:r>
            <a:r>
              <a:rPr lang="ru-RU" dirty="0" err="1" smtClean="0"/>
              <a:t>акції</a:t>
            </a:r>
            <a:r>
              <a:rPr lang="ru-RU" dirty="0" smtClean="0"/>
              <a:t>, плакату </a:t>
            </a:r>
            <a:r>
              <a:rPr lang="ru-RU" dirty="0" err="1" smtClean="0"/>
              <a:t>з</a:t>
            </a:r>
            <a:r>
              <a:rPr lang="ru-RU" dirty="0" smtClean="0"/>
              <a:t> портретом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біографією</a:t>
            </a:r>
            <a:r>
              <a:rPr lang="ru-RU" dirty="0" smtClean="0"/>
              <a:t> «символу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 — </a:t>
            </a:r>
            <a:r>
              <a:rPr lang="ru-RU" dirty="0" smtClean="0">
                <a:hlinkClick r:id="rId9" tooltip="Шевченко Тарас Григорович"/>
              </a:rPr>
              <a:t>Тараса </a:t>
            </a:r>
            <a:r>
              <a:rPr lang="ru-RU" dirty="0" err="1" smtClean="0">
                <a:hlinkClick r:id="rId9" tooltip="Шевченко Тарас Григорович"/>
              </a:rPr>
              <a:t>Шевченка</a:t>
            </a:r>
            <a:r>
              <a:rPr lang="ru-RU" dirty="0" smtClean="0">
                <a:hlinkClick r:id="rId9" tooltip="Шевченко Тарас Григорович"/>
              </a:rPr>
              <a:t>»</a:t>
            </a:r>
            <a:r>
              <a:rPr lang="ru-RU" baseline="30000" dirty="0" smtClean="0">
                <a:hlinkClick r:id="rId10"/>
              </a:rPr>
              <a:t>[1]</a:t>
            </a:r>
            <a:r>
              <a:rPr lang="ru-RU" dirty="0" smtClean="0"/>
              <a:t>. Накладом — </a:t>
            </a:r>
            <a:r>
              <a:rPr lang="ru-RU" dirty="0" err="1" smtClean="0"/>
              <a:t>нечуваним</a:t>
            </a:r>
            <a:r>
              <a:rPr lang="ru-RU" dirty="0" smtClean="0"/>
              <a:t>, як на той час — 100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примірників</a:t>
            </a:r>
            <a:r>
              <a:rPr lang="ru-RU" dirty="0" smtClean="0"/>
              <a:t>!</a:t>
            </a:r>
          </a:p>
          <a:p>
            <a:r>
              <a:rPr lang="ru-RU" dirty="0" err="1" smtClean="0"/>
              <a:t>Розписуючи</a:t>
            </a:r>
            <a:r>
              <a:rPr lang="ru-RU" dirty="0" smtClean="0"/>
              <a:t> </a:t>
            </a:r>
            <a:r>
              <a:rPr lang="ru-RU" dirty="0" smtClean="0">
                <a:hlinkClick r:id="rId11" tooltip="1911"/>
              </a:rPr>
              <a:t>1911</a:t>
            </a:r>
            <a:r>
              <a:rPr lang="ru-RU" dirty="0" smtClean="0"/>
              <a:t> </a:t>
            </a:r>
            <a:r>
              <a:rPr lang="ru-RU" dirty="0" err="1" smtClean="0"/>
              <a:t>церкву</a:t>
            </a:r>
            <a:r>
              <a:rPr lang="ru-RU" dirty="0" smtClean="0"/>
              <a:t> святого </a:t>
            </a:r>
            <a:r>
              <a:rPr lang="ru-RU" dirty="0" err="1" smtClean="0"/>
              <a:t>Георгія</a:t>
            </a:r>
            <a:r>
              <a:rPr lang="ru-RU" dirty="0" smtClean="0"/>
              <a:t> на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Берестецької</a:t>
            </a:r>
            <a:r>
              <a:rPr lang="ru-RU" dirty="0" smtClean="0"/>
              <a:t> </a:t>
            </a:r>
            <a:r>
              <a:rPr lang="ru-RU" dirty="0" err="1" smtClean="0"/>
              <a:t>битви</a:t>
            </a:r>
            <a:r>
              <a:rPr lang="ru-RU" dirty="0" smtClean="0"/>
              <a:t> 1651, </a:t>
            </a:r>
            <a:r>
              <a:rPr lang="ru-RU" dirty="0" err="1" smtClean="0"/>
              <a:t>відвідав</a:t>
            </a:r>
            <a:r>
              <a:rPr lang="ru-RU" dirty="0" smtClean="0"/>
              <a:t> </a:t>
            </a:r>
            <a:r>
              <a:rPr lang="ru-RU" dirty="0" err="1" smtClean="0">
                <a:hlinkClick r:id="rId12" tooltip="Почаївська лавра"/>
              </a:rPr>
              <a:t>Почаївську</a:t>
            </a:r>
            <a:r>
              <a:rPr lang="ru-RU" dirty="0" smtClean="0">
                <a:hlinkClick r:id="rId12" tooltip="Почаївська лавра"/>
              </a:rPr>
              <a:t> лавру</a:t>
            </a:r>
            <a:r>
              <a:rPr lang="ru-RU" dirty="0" smtClean="0"/>
              <a:t> на </a:t>
            </a:r>
            <a:r>
              <a:rPr lang="ru-RU" dirty="0" err="1" smtClean="0"/>
              <a:t>Тернопільщині</a:t>
            </a:r>
            <a:r>
              <a:rPr lang="ru-RU" dirty="0" smtClean="0"/>
              <a:t>. </a:t>
            </a:r>
            <a:r>
              <a:rPr lang="ru-RU" dirty="0" err="1" smtClean="0"/>
              <a:t>Оздоблення</a:t>
            </a:r>
            <a:r>
              <a:rPr lang="ru-RU" dirty="0" smtClean="0"/>
              <a:t> </a:t>
            </a:r>
            <a:r>
              <a:rPr lang="ru-RU" dirty="0" err="1" smtClean="0"/>
              <a:t>пам'ятника-музею</a:t>
            </a:r>
            <a:r>
              <a:rPr lang="ru-RU" dirty="0" smtClean="0"/>
              <a:t> в </a:t>
            </a:r>
            <a:r>
              <a:rPr lang="ru-RU" dirty="0" err="1" smtClean="0"/>
              <a:t>Пляшеві</a:t>
            </a:r>
            <a:r>
              <a:rPr lang="ru-RU" dirty="0" smtClean="0"/>
              <a:t> </a:t>
            </a:r>
            <a:r>
              <a:rPr lang="ru-RU" dirty="0" err="1" smtClean="0"/>
              <a:t>тривало</a:t>
            </a:r>
            <a:r>
              <a:rPr lang="ru-RU" dirty="0" smtClean="0"/>
              <a:t> до </a:t>
            </a:r>
            <a:r>
              <a:rPr lang="ru-RU" dirty="0" err="1" smtClean="0"/>
              <a:t>середини</a:t>
            </a:r>
            <a:r>
              <a:rPr lang="ru-RU" dirty="0" smtClean="0"/>
              <a:t> 1914 року — перервала Перша </a:t>
            </a:r>
            <a:r>
              <a:rPr lang="ru-RU" dirty="0" err="1" smtClean="0"/>
              <a:t>світова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. До того часу </a:t>
            </a:r>
            <a:r>
              <a:rPr lang="ru-RU" dirty="0" err="1" smtClean="0"/>
              <a:t>Їжакевич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учнями</a:t>
            </a:r>
            <a:r>
              <a:rPr lang="ru-RU" dirty="0" smtClean="0"/>
              <a:t> на </a:t>
            </a:r>
            <a:r>
              <a:rPr lang="ru-RU" dirty="0" err="1" smtClean="0"/>
              <a:t>фасаді</a:t>
            </a:r>
            <a:r>
              <a:rPr lang="ru-RU" dirty="0" smtClean="0"/>
              <a:t> </a:t>
            </a:r>
            <a:r>
              <a:rPr lang="ru-RU" dirty="0" err="1" smtClean="0"/>
              <a:t>будівлі</a:t>
            </a:r>
            <a:r>
              <a:rPr lang="ru-RU" dirty="0" smtClean="0"/>
              <a:t> написав </a:t>
            </a:r>
            <a:r>
              <a:rPr lang="ru-RU" dirty="0" err="1" smtClean="0"/>
              <a:t>композицію</a:t>
            </a:r>
            <a:r>
              <a:rPr lang="ru-RU" dirty="0" smtClean="0"/>
              <a:t> «Голгофа», </a:t>
            </a:r>
            <a:r>
              <a:rPr lang="ru-RU" dirty="0" err="1" smtClean="0"/>
              <a:t>котра</a:t>
            </a:r>
            <a:r>
              <a:rPr lang="ru-RU" dirty="0" smtClean="0"/>
              <a:t> </a:t>
            </a:r>
            <a:r>
              <a:rPr lang="ru-RU" dirty="0" err="1" smtClean="0"/>
              <a:t>заповнює</a:t>
            </a:r>
            <a:r>
              <a:rPr lang="ru-RU" dirty="0" smtClean="0"/>
              <a:t> </a:t>
            </a:r>
            <a:r>
              <a:rPr lang="ru-RU" dirty="0" err="1" smtClean="0"/>
              <a:t>усю</a:t>
            </a:r>
            <a:r>
              <a:rPr lang="ru-RU" dirty="0" smtClean="0"/>
              <a:t> </a:t>
            </a:r>
            <a:r>
              <a:rPr lang="ru-RU" dirty="0" err="1" smtClean="0"/>
              <a:t>площину</a:t>
            </a:r>
            <a:r>
              <a:rPr lang="ru-RU" dirty="0" smtClean="0"/>
              <a:t> над </a:t>
            </a:r>
            <a:r>
              <a:rPr lang="ru-RU" dirty="0" err="1" smtClean="0"/>
              <a:t>іконостасом</a:t>
            </a:r>
            <a:r>
              <a:rPr lang="ru-RU" dirty="0" smtClean="0"/>
              <a:t>. </a:t>
            </a:r>
            <a:r>
              <a:rPr lang="ru-RU" dirty="0" err="1" smtClean="0"/>
              <a:t>Намальовано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колоритних</a:t>
            </a:r>
            <a:r>
              <a:rPr lang="ru-RU" dirty="0" smtClean="0"/>
              <a:t> </a:t>
            </a:r>
            <a:r>
              <a:rPr lang="ru-RU" dirty="0" err="1" smtClean="0"/>
              <a:t>портрети</a:t>
            </a:r>
            <a:r>
              <a:rPr lang="ru-RU" dirty="0" smtClean="0"/>
              <a:t> на колонах, </a:t>
            </a:r>
            <a:r>
              <a:rPr lang="ru-RU" dirty="0" err="1" smtClean="0"/>
              <a:t>оздоблено</a:t>
            </a:r>
            <a:r>
              <a:rPr lang="ru-RU" dirty="0" smtClean="0"/>
              <a:t> </a:t>
            </a:r>
            <a:r>
              <a:rPr lang="ru-RU" dirty="0" err="1" smtClean="0"/>
              <a:t>склепіння</a:t>
            </a:r>
            <a:r>
              <a:rPr lang="ru-RU" dirty="0" smtClean="0"/>
              <a:t> над балконом, </a:t>
            </a:r>
            <a:r>
              <a:rPr lang="ru-RU" dirty="0" err="1" smtClean="0"/>
              <a:t>також</a:t>
            </a:r>
            <a:r>
              <a:rPr lang="ru-RU" dirty="0" smtClean="0"/>
              <a:t> ворота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двері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0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3000">
              <a:schemeClr val="accent6">
                <a:lumMod val="75000"/>
              </a:schemeClr>
            </a:gs>
            <a:gs pos="83000">
              <a:schemeClr val="accent6">
                <a:lumMod val="50000"/>
              </a:schemeClr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642918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14290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художник </a:t>
            </a:r>
            <a:r>
              <a:rPr lang="ru-RU" dirty="0" err="1" smtClean="0"/>
              <a:t>ілюструє</a:t>
            </a:r>
            <a:r>
              <a:rPr lang="ru-RU" dirty="0" smtClean="0"/>
              <a:t> «</a:t>
            </a:r>
            <a:r>
              <a:rPr lang="ru-RU" dirty="0" err="1" smtClean="0"/>
              <a:t>буквар</a:t>
            </a:r>
            <a:r>
              <a:rPr lang="ru-RU" dirty="0" smtClean="0"/>
              <a:t>»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,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п'єс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 — «</a:t>
            </a:r>
            <a:r>
              <a:rPr lang="ru-RU" dirty="0" err="1" smtClean="0"/>
              <a:t>Гречаники</a:t>
            </a:r>
            <a:r>
              <a:rPr lang="ru-RU" dirty="0" smtClean="0"/>
              <a:t>», «Стара школа», </a:t>
            </a:r>
            <a:r>
              <a:rPr lang="ru-RU" dirty="0" err="1" smtClean="0"/>
              <a:t>підбирає</a:t>
            </a:r>
            <a:r>
              <a:rPr lang="ru-RU" dirty="0" smtClean="0"/>
              <a:t> </a:t>
            </a:r>
            <a:r>
              <a:rPr lang="ru-RU" dirty="0" err="1" smtClean="0"/>
              <a:t>музичний</a:t>
            </a:r>
            <a:r>
              <a:rPr lang="ru-RU" dirty="0" smtClean="0"/>
              <a:t> </a:t>
            </a:r>
            <a:r>
              <a:rPr lang="ru-RU" dirty="0" err="1" smtClean="0"/>
              <a:t>супровід</a:t>
            </a:r>
            <a:r>
              <a:rPr lang="ru-RU" dirty="0" smtClean="0"/>
              <a:t>. Коли до </a:t>
            </a:r>
            <a:r>
              <a:rPr lang="ru-RU" dirty="0" err="1" smtClean="0"/>
              <a:t>Шевченківського</a:t>
            </a:r>
            <a:r>
              <a:rPr lang="ru-RU" dirty="0" smtClean="0"/>
              <a:t> </a:t>
            </a:r>
            <a:r>
              <a:rPr lang="ru-RU" dirty="0" err="1" smtClean="0"/>
              <a:t>ювілею</a:t>
            </a:r>
            <a:r>
              <a:rPr lang="ru-RU" dirty="0" smtClean="0"/>
              <a:t> (</a:t>
            </a:r>
            <a:r>
              <a:rPr lang="ru-RU" dirty="0" smtClean="0">
                <a:hlinkClick r:id="rId2" tooltip="1939"/>
              </a:rPr>
              <a:t>1939</a:t>
            </a:r>
            <a:r>
              <a:rPr lang="ru-RU" dirty="0" smtClean="0"/>
              <a:t>)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замовити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«Кобзаря», одноголосно </a:t>
            </a:r>
            <a:r>
              <a:rPr lang="ru-RU" dirty="0" err="1" smtClean="0"/>
              <a:t>зібрання</a:t>
            </a:r>
            <a:r>
              <a:rPr lang="ru-RU" dirty="0" smtClean="0"/>
              <a:t> </a:t>
            </a:r>
            <a:r>
              <a:rPr lang="ru-RU" dirty="0" err="1" smtClean="0"/>
              <a:t>вирішило</a:t>
            </a:r>
            <a:r>
              <a:rPr lang="ru-RU" dirty="0" smtClean="0"/>
              <a:t> </a:t>
            </a:r>
            <a:r>
              <a:rPr lang="ru-RU" dirty="0" err="1" smtClean="0"/>
              <a:t>доручити</a:t>
            </a:r>
            <a:r>
              <a:rPr lang="ru-RU" dirty="0" smtClean="0"/>
              <a:t> роботу </a:t>
            </a:r>
            <a:r>
              <a:rPr lang="ru-RU" dirty="0" err="1" smtClean="0"/>
              <a:t>Їжакевичу</a:t>
            </a:r>
            <a:r>
              <a:rPr lang="ru-RU" dirty="0" smtClean="0"/>
              <a:t>. </a:t>
            </a:r>
            <a:r>
              <a:rPr lang="ru-RU" dirty="0" err="1" smtClean="0"/>
              <a:t>Ілюстрації</a:t>
            </a:r>
            <a:r>
              <a:rPr lang="ru-RU" dirty="0" smtClean="0"/>
              <a:t> до «Кобзаря» стали вершиною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злету</a:t>
            </a:r>
            <a:r>
              <a:rPr lang="ru-RU" dirty="0" smtClean="0"/>
              <a:t> </a:t>
            </a:r>
            <a:r>
              <a:rPr lang="ru-RU" dirty="0" err="1" smtClean="0"/>
              <a:t>майстра</a:t>
            </a:r>
            <a:r>
              <a:rPr lang="ru-RU" dirty="0" smtClean="0"/>
              <a:t>. </a:t>
            </a:r>
            <a:r>
              <a:rPr lang="ru-RU" dirty="0" err="1" smtClean="0"/>
              <a:t>Автобіографічні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err="1" smtClean="0"/>
              <a:t>Шевченка</a:t>
            </a:r>
            <a:r>
              <a:rPr lang="ru-RU" dirty="0" smtClean="0"/>
              <a:t> «І </a:t>
            </a:r>
            <a:r>
              <a:rPr lang="ru-RU" dirty="0" err="1" smtClean="0"/>
              <a:t>золотої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дорогої</a:t>
            </a:r>
            <a:r>
              <a:rPr lang="ru-RU" dirty="0" smtClean="0"/>
              <a:t>», «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тринадцятий</a:t>
            </a:r>
            <a:r>
              <a:rPr lang="ru-RU" dirty="0" smtClean="0"/>
              <a:t> </a:t>
            </a:r>
            <a:r>
              <a:rPr lang="ru-RU" dirty="0" err="1" smtClean="0"/>
              <a:t>минало</a:t>
            </a:r>
            <a:r>
              <a:rPr lang="ru-RU" dirty="0" smtClean="0"/>
              <a:t>» </a:t>
            </a:r>
            <a:r>
              <a:rPr lang="ru-RU" dirty="0" err="1" smtClean="0"/>
              <a:t>неначе</a:t>
            </a:r>
            <a:r>
              <a:rPr lang="ru-RU" dirty="0" smtClean="0"/>
              <a:t> </a:t>
            </a:r>
            <a:r>
              <a:rPr lang="ru-RU" dirty="0" err="1" smtClean="0"/>
              <a:t>переплітаються</a:t>
            </a:r>
            <a:r>
              <a:rPr lang="ru-RU" dirty="0" smtClean="0"/>
              <a:t> в </a:t>
            </a:r>
            <a:r>
              <a:rPr lang="ru-RU" dirty="0" err="1" smtClean="0"/>
              <a:t>Їжакевича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 </a:t>
            </a:r>
            <a:r>
              <a:rPr lang="ru-RU" dirty="0" err="1" smtClean="0"/>
              <a:t>дитинством</a:t>
            </a:r>
            <a:r>
              <a:rPr lang="ru-RU" dirty="0" smtClean="0"/>
              <a:t>;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ілюстрації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до </a:t>
            </a:r>
            <a:r>
              <a:rPr lang="ru-RU" dirty="0" err="1" smtClean="0"/>
              <a:t>хрестоматій</a:t>
            </a:r>
            <a:r>
              <a:rPr lang="ru-RU" dirty="0" smtClean="0"/>
              <a:t> та </a:t>
            </a:r>
            <a:r>
              <a:rPr lang="ru-RU" dirty="0" err="1" smtClean="0"/>
              <a:t>підручників</a:t>
            </a:r>
            <a:r>
              <a:rPr lang="ru-RU" dirty="0" smtClean="0"/>
              <a:t>, на них </a:t>
            </a:r>
            <a:r>
              <a:rPr lang="ru-RU" dirty="0" err="1" smtClean="0"/>
              <a:t>виховувалась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молодь. До </a:t>
            </a:r>
            <a:r>
              <a:rPr lang="ru-RU" dirty="0" err="1" smtClean="0"/>
              <a:t>ювілейного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«Кобзаря» створив </a:t>
            </a:r>
            <a:r>
              <a:rPr lang="ru-RU" dirty="0" err="1" smtClean="0"/>
              <a:t>біля</a:t>
            </a:r>
            <a:r>
              <a:rPr lang="ru-RU" dirty="0" smtClean="0"/>
              <a:t> 30 </a:t>
            </a:r>
            <a:r>
              <a:rPr lang="ru-RU" dirty="0" err="1" smtClean="0"/>
              <a:t>малюнків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наче</a:t>
            </a:r>
            <a:r>
              <a:rPr lang="ru-RU" dirty="0" smtClean="0"/>
              <a:t> </a:t>
            </a:r>
            <a:r>
              <a:rPr lang="ru-RU" dirty="0" err="1" smtClean="0"/>
              <a:t>підводить</a:t>
            </a:r>
            <a:r>
              <a:rPr lang="ru-RU" dirty="0" smtClean="0"/>
              <a:t> </a:t>
            </a:r>
            <a:r>
              <a:rPr lang="ru-RU" dirty="0" err="1" smtClean="0"/>
              <a:t>підсумок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Друга </a:t>
            </a:r>
            <a:r>
              <a:rPr lang="ru-RU" dirty="0" err="1" smtClean="0"/>
              <a:t>світова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 </a:t>
            </a:r>
            <a:r>
              <a:rPr lang="ru-RU" dirty="0" err="1" smtClean="0"/>
              <a:t>поруйнувала</a:t>
            </a:r>
            <a:r>
              <a:rPr lang="ru-RU" dirty="0" smtClean="0"/>
              <a:t> </a:t>
            </a:r>
            <a:r>
              <a:rPr lang="ru-RU" dirty="0" err="1" smtClean="0"/>
              <a:t>плани</a:t>
            </a:r>
            <a:r>
              <a:rPr lang="ru-RU" dirty="0" smtClean="0"/>
              <a:t> художника;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митець</a:t>
            </a:r>
            <a:r>
              <a:rPr lang="ru-RU" dirty="0" smtClean="0"/>
              <a:t> </a:t>
            </a:r>
            <a:r>
              <a:rPr lang="ru-RU" dirty="0" err="1" smtClean="0"/>
              <a:t>продовжив</a:t>
            </a:r>
            <a:r>
              <a:rPr lang="ru-RU" dirty="0" smtClean="0"/>
              <a:t> роботу над «</a:t>
            </a:r>
            <a:r>
              <a:rPr lang="ru-RU" dirty="0" err="1" smtClean="0"/>
              <a:t>Енеїдою</a:t>
            </a:r>
            <a:r>
              <a:rPr lang="ru-RU" dirty="0" smtClean="0"/>
              <a:t>»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err="1" smtClean="0"/>
              <a:t>повоєнних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книжкова</a:t>
            </a:r>
            <a:r>
              <a:rPr lang="ru-RU" dirty="0" smtClean="0"/>
              <a:t> </a:t>
            </a:r>
            <a:r>
              <a:rPr lang="ru-RU" dirty="0" err="1" smtClean="0"/>
              <a:t>графіка</a:t>
            </a:r>
            <a:r>
              <a:rPr lang="ru-RU" dirty="0" smtClean="0"/>
              <a:t> </a:t>
            </a:r>
            <a:r>
              <a:rPr lang="ru-RU" dirty="0" err="1" smtClean="0"/>
              <a:t>переживає</a:t>
            </a:r>
            <a:r>
              <a:rPr lang="ru-RU" dirty="0" smtClean="0"/>
              <a:t> </a:t>
            </a:r>
            <a:r>
              <a:rPr lang="ru-RU" dirty="0" err="1" smtClean="0"/>
              <a:t>піднесення</a:t>
            </a:r>
            <a:r>
              <a:rPr lang="ru-RU" dirty="0" smtClean="0"/>
              <a:t>, </a:t>
            </a:r>
            <a:r>
              <a:rPr lang="ru-RU" dirty="0" err="1" smtClean="0"/>
              <a:t>видаються</a:t>
            </a:r>
            <a:r>
              <a:rPr lang="ru-RU" dirty="0" smtClean="0"/>
              <a:t> </a:t>
            </a:r>
            <a:r>
              <a:rPr lang="ru-RU" dirty="0" err="1" smtClean="0"/>
              <a:t>небаченими</a:t>
            </a:r>
            <a:r>
              <a:rPr lang="ru-RU" dirty="0" smtClean="0"/>
              <a:t> до того тиражами твори </a:t>
            </a:r>
            <a:r>
              <a:rPr lang="ru-RU" dirty="0" err="1" smtClean="0"/>
              <a:t>класиків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зарубіжної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 </a:t>
            </a:r>
            <a:r>
              <a:rPr lang="ru-RU" dirty="0" err="1" smtClean="0"/>
              <a:t>Їжакевич</a:t>
            </a:r>
            <a:r>
              <a:rPr lang="ru-RU" dirty="0" smtClean="0"/>
              <a:t> </a:t>
            </a:r>
            <a:r>
              <a:rPr lang="ru-RU" dirty="0" err="1" smtClean="0"/>
              <a:t>ілюструє</a:t>
            </a:r>
            <a:r>
              <a:rPr lang="ru-RU" dirty="0" smtClean="0"/>
              <a:t> «</a:t>
            </a:r>
            <a:r>
              <a:rPr lang="ru-RU" dirty="0" err="1" smtClean="0"/>
              <a:t>Кленові</a:t>
            </a:r>
            <a:r>
              <a:rPr lang="ru-RU" dirty="0" smtClean="0"/>
              <a:t> листки» Василя </a:t>
            </a:r>
            <a:r>
              <a:rPr lang="ru-RU" dirty="0" err="1" smtClean="0"/>
              <a:t>Стефаника</a:t>
            </a:r>
            <a:r>
              <a:rPr lang="ru-RU" dirty="0" smtClean="0"/>
              <a:t>, «За </a:t>
            </a:r>
            <a:r>
              <a:rPr lang="ru-RU" dirty="0" err="1" smtClean="0"/>
              <a:t>готар</a:t>
            </a:r>
            <a:r>
              <a:rPr lang="ru-RU" dirty="0" smtClean="0"/>
              <a:t>» Ольги </a:t>
            </a:r>
            <a:r>
              <a:rPr lang="ru-RU" dirty="0" err="1" smtClean="0"/>
              <a:t>Кобилянської</a:t>
            </a:r>
            <a:r>
              <a:rPr lang="ru-RU" dirty="0" smtClean="0"/>
              <a:t>. </a:t>
            </a: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Їжакевич</a:t>
            </a:r>
            <a:r>
              <a:rPr lang="ru-RU" dirty="0" smtClean="0"/>
              <a:t> створив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двадцять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(20 000 !),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розійшлися</a:t>
            </a:r>
            <a:r>
              <a:rPr lang="ru-RU" dirty="0" smtClean="0"/>
              <a:t> по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Помер </a:t>
            </a:r>
            <a:r>
              <a:rPr lang="ru-RU" dirty="0" smtClean="0">
                <a:hlinkClick r:id="rId3" tooltip="19 січня"/>
              </a:rPr>
              <a:t>19 </a:t>
            </a:r>
            <a:r>
              <a:rPr lang="ru-RU" dirty="0" err="1" smtClean="0">
                <a:hlinkClick r:id="rId3" tooltip="19 січня"/>
              </a:rPr>
              <a:t>січня</a:t>
            </a:r>
            <a:r>
              <a:rPr lang="ru-RU" dirty="0" smtClean="0"/>
              <a:t> </a:t>
            </a:r>
            <a:r>
              <a:rPr lang="ru-RU" dirty="0" smtClean="0">
                <a:hlinkClick r:id="rId4" tooltip="1962"/>
              </a:rPr>
              <a:t>1962</a:t>
            </a:r>
            <a:r>
              <a:rPr lang="ru-RU" dirty="0" smtClean="0"/>
              <a:t> року. </a:t>
            </a:r>
            <a:r>
              <a:rPr lang="ru-RU" dirty="0" err="1" smtClean="0"/>
              <a:t>Похований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на </a:t>
            </a:r>
            <a:r>
              <a:rPr lang="ru-RU" dirty="0" smtClean="0">
                <a:hlinkClick r:id="rId5" tooltip="Байкове кладовище"/>
              </a:rPr>
              <a:t>Байковому </a:t>
            </a:r>
            <a:r>
              <a:rPr lang="ru-RU" dirty="0" err="1" smtClean="0">
                <a:hlinkClick r:id="rId5" tooltip="Байкове кладовище"/>
              </a:rPr>
              <a:t>кладовищі</a:t>
            </a:r>
            <a:r>
              <a:rPr lang="ru-RU" dirty="0" smtClean="0"/>
              <a:t> (</a:t>
            </a:r>
            <a:r>
              <a:rPr lang="ru-RU" dirty="0" err="1" smtClean="0"/>
              <a:t>ділянка</a:t>
            </a:r>
            <a:r>
              <a:rPr lang="ru-RU" dirty="0" smtClean="0"/>
              <a:t> № 9). </a:t>
            </a:r>
            <a:r>
              <a:rPr lang="ru-RU" dirty="0" err="1" smtClean="0"/>
              <a:t>Надгробний</a:t>
            </a:r>
            <a:r>
              <a:rPr lang="ru-RU" dirty="0" smtClean="0"/>
              <a:t> </a:t>
            </a:r>
            <a:r>
              <a:rPr lang="ru-RU" dirty="0" err="1" smtClean="0"/>
              <a:t>пам'ятник</a:t>
            </a:r>
            <a:r>
              <a:rPr lang="ru-RU" dirty="0" smtClean="0"/>
              <a:t> — </a:t>
            </a:r>
            <a:r>
              <a:rPr lang="ru-RU" dirty="0" smtClean="0">
                <a:hlinkClick r:id="rId6" tooltip="Бронза"/>
              </a:rPr>
              <a:t>бронза</a:t>
            </a:r>
            <a:r>
              <a:rPr lang="ru-RU" dirty="0" smtClean="0"/>
              <a:t>, </a:t>
            </a:r>
            <a:r>
              <a:rPr lang="ru-RU" dirty="0" err="1" smtClean="0"/>
              <a:t>штучний</a:t>
            </a:r>
            <a:r>
              <a:rPr lang="ru-RU" dirty="0" smtClean="0"/>
              <a:t> </a:t>
            </a:r>
            <a:r>
              <a:rPr lang="ru-RU" dirty="0" err="1" smtClean="0"/>
              <a:t>камінь</a:t>
            </a:r>
            <a:r>
              <a:rPr lang="ru-RU" dirty="0" smtClean="0"/>
              <a:t>; </a:t>
            </a:r>
            <a:r>
              <a:rPr lang="ru-RU" dirty="0" smtClean="0">
                <a:hlinkClick r:id="rId7" tooltip="Скульптор"/>
              </a:rPr>
              <a:t>скульптор</a:t>
            </a:r>
            <a:r>
              <a:rPr lang="ru-RU" dirty="0" smtClean="0"/>
              <a:t> </a:t>
            </a:r>
            <a:r>
              <a:rPr lang="ru-RU" dirty="0" smtClean="0">
                <a:hlinkClick r:id="rId8" tooltip="Шаповал Іван Павлович"/>
              </a:rPr>
              <a:t>І. П. Шаповал</a:t>
            </a:r>
            <a:r>
              <a:rPr lang="ru-RU" dirty="0" smtClean="0"/>
              <a:t>; </a:t>
            </a:r>
            <a:r>
              <a:rPr lang="ru-RU" dirty="0" err="1" smtClean="0"/>
              <a:t>встановлений</a:t>
            </a:r>
            <a:r>
              <a:rPr lang="ru-RU" dirty="0" smtClean="0"/>
              <a:t> у </a:t>
            </a:r>
            <a:r>
              <a:rPr lang="ru-RU" dirty="0" smtClean="0">
                <a:hlinkClick r:id="rId9" tooltip="1964"/>
              </a:rPr>
              <a:t>1964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3000">
              <a:schemeClr val="accent6">
                <a:lumMod val="75000"/>
              </a:schemeClr>
            </a:gs>
            <a:gs pos="83000">
              <a:schemeClr val="accent6">
                <a:lumMod val="50000"/>
              </a:schemeClr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ara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642918"/>
            <a:ext cx="7072362" cy="53042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3000">
              <a:schemeClr val="accent6">
                <a:lumMod val="75000"/>
              </a:schemeClr>
            </a:gs>
            <a:gs pos="83000">
              <a:schemeClr val="accent6">
                <a:lumMod val="50000"/>
              </a:schemeClr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myukrainci.com/gallery/kozactvo/x_9c160e7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7400768" cy="414340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57422" y="5000636"/>
            <a:ext cx="45304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“ Перебендя ”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3000">
              <a:schemeClr val="accent6">
                <a:lumMod val="75000"/>
              </a:schemeClr>
            </a:gs>
            <a:gs pos="83000">
              <a:schemeClr val="accent6">
                <a:lumMod val="50000"/>
              </a:schemeClr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s323731.vk.me/v323731094/394e/MbLPFb_XEs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7942024" cy="528641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" y="5572140"/>
            <a:ext cx="91439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48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“Київ</a:t>
            </a:r>
            <a:r>
              <a:rPr lang="uk-UA" sz="4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Покровський </a:t>
            </a:r>
            <a:r>
              <a:rPr lang="uk-UA" sz="48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монастир”</a:t>
            </a:r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57</Words>
  <Application>Microsoft Office PowerPoint</Application>
  <PresentationFormat>Экран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16</cp:revision>
  <dcterms:created xsi:type="dcterms:W3CDTF">2013-12-19T13:09:17Z</dcterms:created>
  <dcterms:modified xsi:type="dcterms:W3CDTF">2013-12-21T06:40:13Z</dcterms:modified>
</cp:coreProperties>
</file>