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  <p:sldId id="263" r:id="rId9"/>
    <p:sldId id="268" r:id="rId10"/>
    <p:sldId id="266" r:id="rId11"/>
    <p:sldId id="267" r:id="rId12"/>
    <p:sldId id="269" r:id="rId13"/>
    <p:sldId id="264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FB494-8D21-4943-89B8-8B1FE2D804A5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9396DB-81CC-4E68-9CD7-40FAD6A0DED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396DB-81CC-4E68-9CD7-40FAD6A0DED1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DA6A7-B837-4D63-8F69-39B82B96F282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7C71-3429-4535-8B37-7B1C798A36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DA6A7-B837-4D63-8F69-39B82B96F282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7C71-3429-4535-8B37-7B1C798A36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DA6A7-B837-4D63-8F69-39B82B96F282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7C71-3429-4535-8B37-7B1C798A36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DA6A7-B837-4D63-8F69-39B82B96F282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7C71-3429-4535-8B37-7B1C798A36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DA6A7-B837-4D63-8F69-39B82B96F282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7C71-3429-4535-8B37-7B1C798A36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DA6A7-B837-4D63-8F69-39B82B96F282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7C71-3429-4535-8B37-7B1C798A36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DA6A7-B837-4D63-8F69-39B82B96F282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7C71-3429-4535-8B37-7B1C798A36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DA6A7-B837-4D63-8F69-39B82B96F282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7C71-3429-4535-8B37-7B1C798A36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DA6A7-B837-4D63-8F69-39B82B96F282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7C71-3429-4535-8B37-7B1C798A36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DA6A7-B837-4D63-8F69-39B82B96F282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7C71-3429-4535-8B37-7B1C798A36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DA6A7-B837-4D63-8F69-39B82B96F282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7C71-3429-4535-8B37-7B1C798A36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DA6A7-B837-4D63-8F69-39B82B96F282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97C71-3429-4535-8B37-7B1C798A36E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96;&#1082;&#1086;&#1083;&#1072;\&#1087;&#1088;&#1077;&#1079;&#1077;&#1085;&#1090;&#1072;&#1094;&#1080;&#1080;\&#1044;&#1078;&#1091;&#1088;&#1072;%20&#1040;\Disneylend_v_Parizhe-Mikki_Maus_i_ego_druzya(download-song.ru)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s59.radikal.ru/i165/1004/85/385869bb2d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4788024" cy="1752600"/>
          </a:xfrm>
        </p:spPr>
        <p:txBody>
          <a:bodyPr/>
          <a:lstStyle/>
          <a:p>
            <a:r>
              <a:rPr lang="uk-UA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Підготувала </a:t>
            </a:r>
          </a:p>
          <a:p>
            <a:r>
              <a:rPr lang="uk-UA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у</a:t>
            </a:r>
            <a:r>
              <a:rPr lang="uk-UA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чениця 10-А класу</a:t>
            </a:r>
          </a:p>
          <a:p>
            <a:r>
              <a:rPr lang="uk-UA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Джура Аліна</a:t>
            </a:r>
            <a:endParaRPr lang="ru-RU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5" name="Disneylend_v_Parizhe-Mikki_Maus_i_ego_druzya(download-song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6318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2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upload.wikimedia.org/wikipedia/commons/thumb/9/95/DisneylandTrainLocomotive.jpg/220px-DisneylandTrainLocomoti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2688297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4" name="Picture 4" descr="http://upload.wikimedia.org/wikipedia/commons/thumb/1/1e/Astro_Orbitor_at_Disneyland.jpg/220px-Astro_Orbitor_at_Disneyla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60648"/>
            <a:ext cx="2736304" cy="2064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6" name="Picture 6" descr="http://upload.wikimedia.org/wikipedia/commons/thumb/7/7f/Disneyland_IMG_3967.jpg/220px-Disneyland_IMG_39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717032"/>
            <a:ext cx="2915816" cy="2186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8" name="Picture 8" descr="http://upload.wikimedia.org/wikipedia/commons/thumb/d/d4/Splash_Mountain.JPG/220px-Splash_Mounta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260648"/>
            <a:ext cx="2736304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10" name="Picture 10" descr="http://upload.wikimedia.org/wikipedia/commons/thumb/a/ab/Downtown_Disney_Anaheim.jpg/220px-Downtown_Disney_Anahei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2564904"/>
            <a:ext cx="2688297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12" name="Picture 12" descr="http://www.fotoprizer.ru/img/3842_ori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4653136"/>
            <a:ext cx="3091272" cy="2060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13276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onp63.ru/wp-content/gallery/hongkong1/disneylan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3563888" cy="2851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8" name="Picture 4" descr="http://img-fotki.yandex.ru/get/4901/arviddron.7/0_3de4d_47e7df9f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3" y="188640"/>
            <a:ext cx="4414695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30" name="Picture 6" descr="http://www.svoiludi.ru/images/tb/80/usa-7910_w514h6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429000"/>
            <a:ext cx="3815730" cy="2865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32" name="Picture 8" descr="http://worlds.travel/uploads/posts/2012-01/thumbs/1326632898_0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645024"/>
            <a:ext cx="4286250" cy="2790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1053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" dur="2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polosaty.ru/upload/20111213/disneyland_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3"/>
            <a:ext cx="4896544" cy="3558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6" name="Picture 4" descr="http://static.infoturism.ro/poze-oferte/circuit/poze/7073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708920"/>
            <a:ext cx="4860538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8" name="Picture 6" descr="http://i.join.ua/fotonews/images/2008/11/18/493ff950e2a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861048"/>
            <a:ext cx="2936776" cy="2835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80" name="Picture 8" descr="http://content.foto.mail.ru/mail/jylia1234500/_blogs/i-4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260648"/>
            <a:ext cx="2843956" cy="2122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1276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8856984" cy="659735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        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Діснейленд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швидко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став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пам'яткою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США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і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улюбленим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місцем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сімейного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відпочинку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.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Більше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п'яти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десятиліть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цей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сімейний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розважальний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комплекс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дивує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своїх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гостей,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дарує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радість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дитинства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та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незабутні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враження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.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Недарма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офіційне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прізвисько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Діснейленду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- "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саме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щасливе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місце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на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Землі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". Гостей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зустрічає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вітання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Уолта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Діснея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: "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Всім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,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хто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прийшов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в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це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щасливе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місце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-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Ласкаво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просимо!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Діснейленд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- ваша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країна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. Тут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зрілість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знову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переживає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заповітні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спогади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минулого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, а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юність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насолоджується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викликом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і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обіцянками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майбутнього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.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Діснейленд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присвячений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ідеалам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,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мріям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і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реальним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фактам,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які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створили Америку ...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з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надією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,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що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це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буде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джерело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радості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та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натхнення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для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всього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світу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. "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66FF"/>
              </a:soli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 advTm="32339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prstTxWarp prst="textWave1">
              <a:avLst/>
            </a:prstTxWarp>
          </a:bodyPr>
          <a:lstStyle/>
          <a:p>
            <a:pPr>
              <a:buNone/>
            </a:pPr>
            <a:r>
              <a:rPr lang="uk-UA" dirty="0" smtClean="0"/>
              <a:t> </a:t>
            </a:r>
            <a:r>
              <a:rPr lang="uk-UA" sz="1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Кінець!</a:t>
            </a:r>
            <a:endParaRPr lang="ru-RU" dirty="0">
              <a:solidFill>
                <a:srgbClr val="FF66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Управляющая кнопка: в начало 3">
            <a:hlinkClick r:id="" action="ppaction://hlinkshowjump?jump=firstslide" highlightClick="1"/>
          </p:cNvPr>
          <p:cNvSpPr/>
          <p:nvPr/>
        </p:nvSpPr>
        <p:spPr>
          <a:xfrm>
            <a:off x="0" y="6309320"/>
            <a:ext cx="611560" cy="288032"/>
          </a:xfrm>
          <a:prstGeom prst="actionButtonBeginning">
            <a:avLst/>
          </a:prstGeom>
          <a:solidFill>
            <a:srgbClr val="FF66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 advTm="681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663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Гігантська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імперія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, створена Уолтом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Діснеєм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в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першій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половині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двадцятого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століття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,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сьогодні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включає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себе,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крім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кіно-та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мультиплікаційних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студій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,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цілу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мережу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розважальних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парків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в США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і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по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всьому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світу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,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що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носять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ім'я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«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Діснейленд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».</a:t>
            </a:r>
            <a:endParaRPr lang="ru-RU" sz="2400" dirty="0">
              <a:solidFill>
                <a:schemeClr val="bg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9220" name="Picture 4" descr="http://smotra.ru/data/img/users_imgs/8646/sm_users_img-2006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3573016"/>
            <a:ext cx="6624736" cy="305549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2420888"/>
            <a:ext cx="8892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  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Розташований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у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місті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Анахайм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, в 60 км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від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Лос-Анджелеса, в одному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зі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Сполучених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Штатів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Америки –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Каліфорнії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.</a:t>
            </a:r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83768" y="3284984"/>
            <a:ext cx="5682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Б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ув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відкритий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17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липня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1955 року.</a:t>
            </a:r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 advTm="23385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580112" cy="666936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      Думки про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будівництво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розважального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парку для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всієї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родини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з'являлися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у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Діснея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давно,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ще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до початку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Другої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Світової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;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граючи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зі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своїми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дітьми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,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він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мріяв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про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місце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, де могли б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відпочивати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діти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та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їхні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батьки, а число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пропонованих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розваг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було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б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набагато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більше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,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ніж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їх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можна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розмістити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на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задньому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дворі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будинку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.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8196" name="Picture 4" descr="http://img-fotki.yandex.ru/get/5812/119528728.bc0/0_9cedb_7b10a290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388" y="188640"/>
            <a:ext cx="3714612" cy="630932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7457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251520" y="188640"/>
            <a:ext cx="8568952" cy="568863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http://onp63.ru/wp-content/gallery/hongkong1/disneyland2.jpg"/>
          <p:cNvPicPr>
            <a:picLocks noChangeAspect="1" noChangeArrowheads="1"/>
          </p:cNvPicPr>
          <p:nvPr/>
        </p:nvPicPr>
        <p:blipFill>
          <a:blip r:embed="rId2" cstate="print"/>
          <a:srcRect t="2520"/>
          <a:stretch>
            <a:fillRect/>
          </a:stretch>
        </p:blipFill>
        <p:spPr bwMode="auto">
          <a:xfrm>
            <a:off x="1835696" y="836712"/>
            <a:ext cx="5328592" cy="4155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442792" y="5805264"/>
            <a:ext cx="4701208" cy="71095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Мрія…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66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 advTm="8939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iCo Glass Theme for Windows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1"/>
            <a:ext cx="3672408" cy="2530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>
            <a:prstTxWarp prst="textWave2">
              <a:avLst/>
            </a:prstTxWarp>
          </a:bodyPr>
          <a:lstStyle/>
          <a:p>
            <a:r>
              <a:rPr lang="uk-UA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Будівництво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 l="23034" t="37652" r="60429" b="43153"/>
          <a:stretch>
            <a:fillRect/>
          </a:stretch>
        </p:blipFill>
        <p:spPr bwMode="auto">
          <a:xfrm>
            <a:off x="395536" y="3861048"/>
            <a:ext cx="3096344" cy="2875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 l="22443" t="25180" r="29717" b="29047"/>
          <a:stretch>
            <a:fillRect/>
          </a:stretch>
        </p:blipFill>
        <p:spPr bwMode="auto">
          <a:xfrm>
            <a:off x="4139952" y="1844824"/>
            <a:ext cx="4703749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1023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229600" cy="1143000"/>
          </a:xfrm>
        </p:spPr>
        <p:txBody>
          <a:bodyPr>
            <a:prstTxWarp prst="textWave2">
              <a:avLst/>
            </a:prstTxWarp>
          </a:bodyPr>
          <a:lstStyle/>
          <a:p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Відкриття парку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66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 l="22443" t="14027" r="27354" b="6978"/>
          <a:stretch>
            <a:fillRect/>
          </a:stretch>
        </p:blipFill>
        <p:spPr bwMode="auto">
          <a:xfrm>
            <a:off x="2483768" y="1052735"/>
            <a:ext cx="4392488" cy="5529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http://rylik.ru/uploads/posts/2010-09/1285578523_84604-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4"/>
              </a:clrFrom>
              <a:clrTo>
                <a:srgbClr val="FFFFF4">
                  <a:alpha val="0"/>
                </a:srgbClr>
              </a:clrTo>
            </a:clrChange>
          </a:blip>
          <a:srcRect l="6480" t="11002" r="74080" b="54421"/>
          <a:stretch>
            <a:fillRect/>
          </a:stretch>
        </p:blipFill>
        <p:spPr bwMode="auto">
          <a:xfrm>
            <a:off x="179512" y="1268760"/>
            <a:ext cx="1296144" cy="1584176"/>
          </a:xfrm>
          <a:prstGeom prst="rect">
            <a:avLst/>
          </a:prstGeom>
          <a:noFill/>
        </p:spPr>
      </p:pic>
      <p:pic>
        <p:nvPicPr>
          <p:cNvPr id="4101" name="Picture 5" descr="http://rylik.ru/uploads/posts/2010-09/1285578523_84604-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439" t="9430" r="6041" b="52849"/>
          <a:stretch>
            <a:fillRect/>
          </a:stretch>
        </p:blipFill>
        <p:spPr bwMode="auto">
          <a:xfrm>
            <a:off x="7775848" y="764704"/>
            <a:ext cx="1368152" cy="1728192"/>
          </a:xfrm>
          <a:prstGeom prst="rect">
            <a:avLst/>
          </a:prstGeom>
          <a:noFill/>
        </p:spPr>
      </p:pic>
      <p:pic>
        <p:nvPicPr>
          <p:cNvPr id="4103" name="Picture 7" descr="http://rylik.ru/uploads/posts/2010-09/1285578523_84604-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00" t="51866" r="74080" b="8841"/>
          <a:stretch>
            <a:fillRect/>
          </a:stretch>
        </p:blipFill>
        <p:spPr bwMode="auto">
          <a:xfrm>
            <a:off x="1115616" y="2492896"/>
            <a:ext cx="1368152" cy="1800200"/>
          </a:xfrm>
          <a:prstGeom prst="rect">
            <a:avLst/>
          </a:prstGeom>
          <a:noFill/>
        </p:spPr>
      </p:pic>
      <p:pic>
        <p:nvPicPr>
          <p:cNvPr id="4105" name="Picture 9" descr="http://rylik.ru/uploads/posts/2010-09/1285578523_84604-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971" t="53438" r="6589" b="8841"/>
          <a:stretch>
            <a:fillRect/>
          </a:stretch>
        </p:blipFill>
        <p:spPr bwMode="auto">
          <a:xfrm>
            <a:off x="7020272" y="2276872"/>
            <a:ext cx="1296144" cy="1728192"/>
          </a:xfrm>
          <a:prstGeom prst="rect">
            <a:avLst/>
          </a:prstGeom>
          <a:noFill/>
        </p:spPr>
      </p:pic>
      <p:pic>
        <p:nvPicPr>
          <p:cNvPr id="4107" name="Picture 11" descr="http://rylik.ru/uploads/posts/2010-09/1285578523_84604-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CFD"/>
              </a:clrFrom>
              <a:clrTo>
                <a:srgbClr val="F8FCFD">
                  <a:alpha val="0"/>
                </a:srgbClr>
              </a:clrTo>
            </a:clrChange>
          </a:blip>
          <a:srcRect l="50759" t="11002" r="29801" b="54421"/>
          <a:stretch>
            <a:fillRect/>
          </a:stretch>
        </p:blipFill>
        <p:spPr bwMode="auto">
          <a:xfrm>
            <a:off x="0" y="3861048"/>
            <a:ext cx="1296144" cy="1584176"/>
          </a:xfrm>
          <a:prstGeom prst="rect">
            <a:avLst/>
          </a:prstGeom>
          <a:noFill/>
        </p:spPr>
      </p:pic>
      <p:pic>
        <p:nvPicPr>
          <p:cNvPr id="4109" name="Picture 13" descr="http://rylik.ru/uploads/posts/2010-09/1285578523_84604-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759" t="55010" r="28721" b="10413"/>
          <a:stretch>
            <a:fillRect/>
          </a:stretch>
        </p:blipFill>
        <p:spPr bwMode="auto">
          <a:xfrm>
            <a:off x="7775848" y="3717032"/>
            <a:ext cx="1368152" cy="1584176"/>
          </a:xfrm>
          <a:prstGeom prst="rect">
            <a:avLst/>
          </a:prstGeom>
          <a:noFill/>
        </p:spPr>
      </p:pic>
      <p:pic>
        <p:nvPicPr>
          <p:cNvPr id="4111" name="Picture 15" descr="http://rylik.ru/uploads/posts/2010-09/1285578523_84604-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080" t="51866" r="51400" b="8841"/>
          <a:stretch>
            <a:fillRect/>
          </a:stretch>
        </p:blipFill>
        <p:spPr bwMode="auto">
          <a:xfrm>
            <a:off x="1043608" y="4869160"/>
            <a:ext cx="1368152" cy="1800200"/>
          </a:xfrm>
          <a:prstGeom prst="rect">
            <a:avLst/>
          </a:prstGeom>
          <a:noFill/>
        </p:spPr>
      </p:pic>
      <p:pic>
        <p:nvPicPr>
          <p:cNvPr id="4113" name="Picture 17" descr="http://rylik.ru/uploads/posts/2010-09/1285578523_84604-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839" t="11002" r="28721" b="54421"/>
          <a:stretch>
            <a:fillRect/>
          </a:stretch>
        </p:blipFill>
        <p:spPr bwMode="auto">
          <a:xfrm>
            <a:off x="7020272" y="4941168"/>
            <a:ext cx="1296144" cy="158417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9751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     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Потрібно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було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всього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близько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двох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місяців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з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моменту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відкриття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,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щоб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число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відвідувачів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перевищила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мільйон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чоловік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; через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рік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з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невеликої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кількісті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гостей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Діснейленду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збільшилася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до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п'яти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, а через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ще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рік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- до десяти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мільйонів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осіб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.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66FF"/>
              </a:soli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5122" name="Picture 2" descr="http://landofart.ru/wp-content/uploads/2012/img/bumaga-20121121234005.jpg?9d7bd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4365104"/>
            <a:ext cx="1619250" cy="17145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868144" y="4869160"/>
            <a:ext cx="4379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 smtClean="0">
                <a:solidFill>
                  <a:srgbClr val="002060"/>
                </a:solidFill>
                <a:latin typeface="Comic Sans MS" pitchFamily="66" charset="0"/>
              </a:rPr>
              <a:t>1</a:t>
            </a:r>
            <a:endParaRPr lang="ru-RU" sz="44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 advTm="11404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Wave2">
              <a:avLst/>
            </a:prstTxWarp>
          </a:bodyPr>
          <a:lstStyle/>
          <a:p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Атракціони парку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66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Світ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пригод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;</a:t>
            </a:r>
          </a:p>
          <a:p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Площа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Нового Орлеана («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Пірати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Карибського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моря»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і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«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Примарний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маєток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»);</a:t>
            </a:r>
          </a:p>
          <a:p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Країна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тварин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;</a:t>
            </a:r>
          </a:p>
          <a:p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Країна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фантазій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;</a:t>
            </a:r>
          </a:p>
          <a:p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Мультаун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Міккі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;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66FF"/>
              </a:soli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  <a:p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Країна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майбутнього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;</a:t>
            </a:r>
          </a:p>
          <a:p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Залізниця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Діснейленду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;</a:t>
            </a:r>
          </a:p>
          <a:p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66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Та ще багато цікавого і незвичайного. </a:t>
            </a:r>
            <a:endParaRPr lang="ru-RU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66FF"/>
              </a:soli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 advTm="1425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bochkavpechatleniy.com/data/photo/29737/06cc139b5842b25f155c51514eaf99dc_origina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7243" y="476672"/>
            <a:ext cx="7957201" cy="547260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8392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330</Words>
  <Application>Microsoft Office PowerPoint</Application>
  <PresentationFormat>Экран (4:3)</PresentationFormat>
  <Paragraphs>24</Paragraphs>
  <Slides>14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Мрія…</vt:lpstr>
      <vt:lpstr>Будівництво</vt:lpstr>
      <vt:lpstr>Відкриття парку</vt:lpstr>
      <vt:lpstr>Слайд 7</vt:lpstr>
      <vt:lpstr>Атракціони парку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my</dc:creator>
  <cp:lastModifiedBy>my</cp:lastModifiedBy>
  <cp:revision>16</cp:revision>
  <dcterms:created xsi:type="dcterms:W3CDTF">2013-04-22T17:41:37Z</dcterms:created>
  <dcterms:modified xsi:type="dcterms:W3CDTF">2013-04-22T20:02:41Z</dcterms:modified>
</cp:coreProperties>
</file>