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2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95D5F-943D-4FFD-B328-0CD7A2F22AC2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8A139-5A92-49EE-AE63-0C091F0D3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95D5F-943D-4FFD-B328-0CD7A2F22AC2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8A139-5A92-49EE-AE63-0C091F0D3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95D5F-943D-4FFD-B328-0CD7A2F22AC2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8A139-5A92-49EE-AE63-0C091F0D3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95D5F-943D-4FFD-B328-0CD7A2F22AC2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8A139-5A92-49EE-AE63-0C091F0D3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95D5F-943D-4FFD-B328-0CD7A2F22AC2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8A139-5A92-49EE-AE63-0C091F0D3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95D5F-943D-4FFD-B328-0CD7A2F22AC2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8A139-5A92-49EE-AE63-0C091F0D3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95D5F-943D-4FFD-B328-0CD7A2F22AC2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8A139-5A92-49EE-AE63-0C091F0D3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95D5F-943D-4FFD-B328-0CD7A2F22AC2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8A139-5A92-49EE-AE63-0C091F0D3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95D5F-943D-4FFD-B328-0CD7A2F22AC2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8A139-5A92-49EE-AE63-0C091F0D3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95D5F-943D-4FFD-B328-0CD7A2F22AC2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8A139-5A92-49EE-AE63-0C091F0D3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D95D5F-943D-4FFD-B328-0CD7A2F22AC2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6F8A139-5A92-49EE-AE63-0C091F0D3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D95D5F-943D-4FFD-B328-0CD7A2F22AC2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6F8A139-5A92-49EE-AE63-0C091F0D3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/>
          <a:lstStyle/>
          <a:p>
            <a:r>
              <a:rPr lang="uk-UA" dirty="0" smtClean="0"/>
              <a:t>            Сорти </a:t>
            </a:r>
            <a:r>
              <a:rPr lang="uk-UA" dirty="0" smtClean="0"/>
              <a:t>моркви в Україні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235120"/>
          </a:xfrm>
        </p:spPr>
        <p:txBody>
          <a:bodyPr>
            <a:normAutofit/>
          </a:bodyPr>
          <a:lstStyle/>
          <a:p>
            <a:pPr algn="r"/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r"/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Виконала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Шманай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Тетяна</a:t>
            </a:r>
          </a:p>
          <a:p>
            <a:pPr algn="r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42-Е група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Вибіркове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розмноження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моркви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кольорів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Carrots_of_many_col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2592288" cy="3888432"/>
          </a:xfrm>
          <a:prstGeom prst="rect">
            <a:avLst/>
          </a:prstGeom>
          <a:noFill/>
        </p:spPr>
      </p:pic>
      <p:pic>
        <p:nvPicPr>
          <p:cNvPr id="1029" name="Picture 5" descr="http://greendacha.com/images/content/sad/vegetables-fruits/morkov/morkov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068960"/>
            <a:ext cx="4152573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Сорти моркви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661248"/>
            <a:ext cx="7096832" cy="587152"/>
          </a:xfrm>
        </p:spPr>
        <p:txBody>
          <a:bodyPr numCol="2">
            <a:normAutofit/>
          </a:bodyPr>
          <a:lstStyle/>
          <a:p>
            <a:pPr algn="ctr">
              <a:buNone/>
            </a:pPr>
            <a:r>
              <a:rPr lang="ru-RU" dirty="0" smtClean="0"/>
              <a:t>Карнавал                              </a:t>
            </a:r>
            <a:r>
              <a:rPr lang="ru-RU" dirty="0" err="1" smtClean="0"/>
              <a:t>Флакке</a:t>
            </a:r>
            <a:r>
              <a:rPr lang="ru-RU" dirty="0" smtClean="0"/>
              <a:t> </a:t>
            </a:r>
            <a:r>
              <a:rPr lang="ru-RU" dirty="0" err="1" smtClean="0"/>
              <a:t>агрони</a:t>
            </a:r>
            <a:r>
              <a:rPr lang="ru-RU" dirty="0" smtClean="0"/>
              <a:t>                </a:t>
            </a:r>
            <a:endParaRPr lang="ru-RU" dirty="0"/>
          </a:p>
        </p:txBody>
      </p:sp>
      <p:pic>
        <p:nvPicPr>
          <p:cNvPr id="15362" name="Picture 2" descr="http://www.art-pen.ru/wp-content/uploads/2012/04/Carrot-Damco-09101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2664296" cy="3552395"/>
          </a:xfrm>
          <a:prstGeom prst="rect">
            <a:avLst/>
          </a:prstGeom>
          <a:noFill/>
        </p:spPr>
      </p:pic>
      <p:pic>
        <p:nvPicPr>
          <p:cNvPr id="15366" name="Picture 6" descr="http://supersadovod.ru/wp-content/uploads/2013/06/Flakke-agro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024336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Сорти моркви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5301208"/>
            <a:ext cx="7386024" cy="94719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Артек                                  </a:t>
            </a:r>
            <a:r>
              <a:rPr lang="ru-RU" dirty="0" err="1" smtClean="0"/>
              <a:t>Монанта</a:t>
            </a:r>
            <a:endParaRPr lang="ru-RU" dirty="0"/>
          </a:p>
        </p:txBody>
      </p:sp>
      <p:pic>
        <p:nvPicPr>
          <p:cNvPr id="16386" name="Picture 2" descr="http://nourriture.ru/upload/iblock/fe3/Morkov-art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2808312" cy="3312368"/>
          </a:xfrm>
          <a:prstGeom prst="rect">
            <a:avLst/>
          </a:prstGeom>
          <a:noFill/>
        </p:spPr>
      </p:pic>
      <p:pic>
        <p:nvPicPr>
          <p:cNvPr id="16388" name="Picture 4" descr="http://servis-agromarket.com.ua/data/images/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8800"/>
            <a:ext cx="2857500" cy="3361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Сорти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моркви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5229200"/>
            <a:ext cx="7498080" cy="1019200"/>
          </a:xfrm>
        </p:spPr>
        <p:txBody>
          <a:bodyPr/>
          <a:lstStyle/>
          <a:p>
            <a:pPr algn="ctr">
              <a:buNone/>
            </a:pPr>
            <a:r>
              <a:rPr lang="ru-RU" dirty="0" err="1" smtClean="0"/>
              <a:t>Клоз</a:t>
            </a:r>
            <a:r>
              <a:rPr lang="ru-RU" dirty="0" smtClean="0"/>
              <a:t>                                      Самсон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410" name="Picture 2" descr="http://agro-ukraine.com/imgs/board/9/98479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3168352" cy="3496388"/>
          </a:xfrm>
          <a:prstGeom prst="rect">
            <a:avLst/>
          </a:prstGeom>
          <a:noFill/>
        </p:spPr>
      </p:pic>
      <p:pic>
        <p:nvPicPr>
          <p:cNvPr id="17412" name="Picture 4" descr="http://2.bp.blogspot.com/-YEkEmK9SOC0/UF5krKwIy1I/AAAAAAAADEI/4CUJS8vlsjc/s1600/vkusniogorod,+%D1%81%D0%BE%D1%80%D1%82+%D0%A1%D0%B0%D0%BC%D1%81%D0%BE%D0%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6"/>
            <a:ext cx="288032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Сорти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моркви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797152"/>
            <a:ext cx="7498080" cy="145124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dirty="0" err="1" smtClean="0"/>
              <a:t>Нантська</a:t>
            </a:r>
            <a:r>
              <a:rPr lang="ru-RU" dirty="0" smtClean="0"/>
              <a:t>                         </a:t>
            </a:r>
            <a:r>
              <a:rPr lang="ru-RU" dirty="0" err="1" smtClean="0"/>
              <a:t>Нерак</a:t>
            </a:r>
            <a:endParaRPr lang="ru-RU" dirty="0"/>
          </a:p>
        </p:txBody>
      </p:sp>
      <p:pic>
        <p:nvPicPr>
          <p:cNvPr id="18434" name="Picture 2" descr="http://ugagroservice.in.ua/usersites/ugagroservice/image/nantsk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3177561" cy="2376264"/>
          </a:xfrm>
          <a:prstGeom prst="rect">
            <a:avLst/>
          </a:prstGeom>
          <a:noFill/>
        </p:spPr>
      </p:pic>
      <p:pic>
        <p:nvPicPr>
          <p:cNvPr id="18438" name="Picture 6" descr="http://www.ua.all.biz/img/ua/catalog/1746671.jpeg?rrr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Сорти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моркви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869160"/>
            <a:ext cx="7498080" cy="137924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Абако                                </a:t>
            </a:r>
            <a:r>
              <a:rPr lang="uk-UA" dirty="0" err="1" smtClean="0"/>
              <a:t>Болтекс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9458" name="Picture 2" descr="http://dnipro-a-agro.com.ua/usersites/dniproagro/tpl/img/morkov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00808"/>
            <a:ext cx="2952328" cy="2974471"/>
          </a:xfrm>
          <a:prstGeom prst="rect">
            <a:avLst/>
          </a:prstGeom>
          <a:noFill/>
        </p:spPr>
      </p:pic>
      <p:pic>
        <p:nvPicPr>
          <p:cNvPr id="19460" name="Picture 4" descr="http://agro-ukraine.com/imgs/board/10/3998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312368" cy="3123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</TotalTime>
  <Words>38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            Сорти моркви в Україні </vt:lpstr>
      <vt:lpstr>Слайд 2</vt:lpstr>
      <vt:lpstr> Сорти моркви</vt:lpstr>
      <vt:lpstr>Сорти моркви</vt:lpstr>
      <vt:lpstr>Сорти моркви </vt:lpstr>
      <vt:lpstr>Сорти моркви </vt:lpstr>
      <vt:lpstr>Сорти моркви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Сорти моркви в Україні </dc:title>
  <dc:creator>User</dc:creator>
  <cp:lastModifiedBy>User</cp:lastModifiedBy>
  <cp:revision>10</cp:revision>
  <dcterms:created xsi:type="dcterms:W3CDTF">2013-11-17T20:07:56Z</dcterms:created>
  <dcterms:modified xsi:type="dcterms:W3CDTF">2013-11-17T21:14:20Z</dcterms:modified>
</cp:coreProperties>
</file>