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</a:t>
            </a:r>
            <a:r>
              <a:rPr lang="uk-UA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ітектура</a:t>
            </a:r>
            <a:endParaRPr lang="ru-RU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71464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Презентацію підготувала</a:t>
            </a:r>
          </a:p>
          <a:p>
            <a:r>
              <a:rPr lang="uk-UA" dirty="0" smtClean="0"/>
              <a:t>учениця 6(10) класу</a:t>
            </a:r>
          </a:p>
          <a:p>
            <a:r>
              <a:rPr lang="uk-UA" dirty="0" err="1" smtClean="0"/>
              <a:t>Фонтанського</a:t>
            </a:r>
            <a:r>
              <a:rPr lang="uk-UA" dirty="0" smtClean="0"/>
              <a:t> НВК</a:t>
            </a:r>
          </a:p>
          <a:p>
            <a:r>
              <a:rPr lang="uk-UA" dirty="0" smtClean="0"/>
              <a:t>“ЗОШ І-ІІІ </a:t>
            </a:r>
            <a:r>
              <a:rPr lang="uk-UA" dirty="0" err="1" smtClean="0"/>
              <a:t>ступенів-гімназія”</a:t>
            </a:r>
            <a:endParaRPr lang="uk-UA" dirty="0" smtClean="0"/>
          </a:p>
          <a:p>
            <a:r>
              <a:rPr lang="uk-UA" dirty="0" err="1" smtClean="0"/>
              <a:t>Чечет</a:t>
            </a:r>
            <a:r>
              <a:rPr lang="uk-UA" dirty="0" smtClean="0"/>
              <a:t> Аліна</a:t>
            </a:r>
          </a:p>
          <a:p>
            <a:r>
              <a:rPr lang="uk-UA" dirty="0" smtClean="0"/>
              <a:t>Вчитель: </a:t>
            </a:r>
            <a:r>
              <a:rPr lang="uk-UA" dirty="0" err="1" smtClean="0"/>
              <a:t>Чаплинська</a:t>
            </a:r>
            <a:r>
              <a:rPr lang="uk-UA" dirty="0" smtClean="0"/>
              <a:t> О.В. 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357430"/>
            <a:ext cx="6400800" cy="3048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1600" b="1" dirty="0" smtClean="0"/>
              <a:t>Раціоналі́зм</a:t>
            </a:r>
            <a:r>
              <a:rPr lang="vi-VN" sz="1600" dirty="0" smtClean="0"/>
              <a:t>  (від лат. </a:t>
            </a:r>
            <a:r>
              <a:rPr lang="en-US" sz="1600" i="1" dirty="0" smtClean="0"/>
              <a:t>ratio</a:t>
            </a:r>
            <a:r>
              <a:rPr lang="en-US" sz="1600" dirty="0" smtClean="0"/>
              <a:t> — </a:t>
            </a:r>
            <a:r>
              <a:rPr lang="vi-VN" sz="1600" dirty="0" smtClean="0"/>
              <a:t>розум) — філософська точка зору, яка наголошує першість і компетентність розуму (логічного ходу міркування) в пошуках правди</a:t>
            </a:r>
            <a:r>
              <a:rPr lang="uk-UA" sz="1600" dirty="0" smtClean="0"/>
              <a:t>;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знайти</a:t>
            </a:r>
            <a:r>
              <a:rPr lang="ru-RU" sz="1600" dirty="0" smtClean="0"/>
              <a:t> </a:t>
            </a:r>
            <a:r>
              <a:rPr lang="ru-RU" sz="1600" dirty="0" err="1" smtClean="0"/>
              <a:t>раціональні</a:t>
            </a:r>
            <a:r>
              <a:rPr lang="ru-RU" sz="1600" dirty="0" smtClean="0"/>
              <a:t> начала в образному </a:t>
            </a:r>
            <a:r>
              <a:rPr lang="ru-RU" sz="1600" dirty="0" err="1" smtClean="0"/>
              <a:t>аспекті</a:t>
            </a:r>
            <a:r>
              <a:rPr lang="ru-RU" sz="1600" dirty="0" smtClean="0"/>
              <a:t> </a:t>
            </a:r>
            <a:r>
              <a:rPr lang="ru-RU" sz="1600" dirty="0" err="1" smtClean="0"/>
              <a:t>архітектури</a:t>
            </a:r>
            <a:r>
              <a:rPr lang="ru-RU" sz="1600" dirty="0" smtClean="0"/>
              <a:t>, максимально </a:t>
            </a:r>
            <a:r>
              <a:rPr lang="ru-RU" sz="1600" dirty="0" err="1" smtClean="0"/>
              <a:t>освоїти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сучасної</a:t>
            </a:r>
            <a:r>
              <a:rPr lang="ru-RU" sz="1600" dirty="0" smtClean="0"/>
              <a:t> науки </a:t>
            </a:r>
            <a:r>
              <a:rPr lang="ru-RU" sz="1600" dirty="0" err="1" smtClean="0"/>
              <a:t>і</a:t>
            </a:r>
            <a:r>
              <a:rPr lang="ru-RU" sz="1600" dirty="0" smtClean="0"/>
              <a:t> техніки;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428868"/>
            <a:ext cx="6400800" cy="30480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vi-VN" b="1" dirty="0" smtClean="0"/>
              <a:t>Конструктиві́зм</a:t>
            </a:r>
            <a:r>
              <a:rPr lang="vi-VN" dirty="0" smtClean="0"/>
              <a:t> (від лат. </a:t>
            </a:r>
            <a:r>
              <a:rPr lang="en-US" i="1" dirty="0" err="1" smtClean="0"/>
              <a:t>constructio</a:t>
            </a:r>
            <a:r>
              <a:rPr lang="en-US" dirty="0" smtClean="0"/>
              <a:t> — </a:t>
            </a:r>
            <a:r>
              <a:rPr lang="vi-VN" dirty="0" smtClean="0"/>
              <a:t>побудова) — авангардистський метод (стиль, напрямок) в образотворчому мистецтві, архітектурі, художньому конструюванні, літературі</a:t>
            </a:r>
            <a:r>
              <a:rPr lang="uk-UA" dirty="0" smtClean="0"/>
              <a:t>,</a:t>
            </a:r>
            <a:r>
              <a:rPr lang="vi-VN" dirty="0" smtClean="0"/>
              <a:t> фотографії, оформлювальні на декоративно-прикладному мистецтві, що отримав розвиток в 1920 — початку 1930 років.</a:t>
            </a:r>
            <a:r>
              <a:rPr lang="ru-RU" dirty="0" smtClean="0"/>
              <a:t> </a:t>
            </a:r>
            <a:r>
              <a:rPr lang="ru-RU" dirty="0" err="1" smtClean="0"/>
              <a:t>спроба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життєвий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техніки,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логічних</a:t>
            </a:r>
            <a:r>
              <a:rPr lang="ru-RU" dirty="0" smtClean="0"/>
              <a:t> </a:t>
            </a:r>
            <a:r>
              <a:rPr lang="ru-RU" dirty="0" err="1" smtClean="0"/>
              <a:t>доцільних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естетичних</a:t>
            </a:r>
            <a:r>
              <a:rPr lang="ru-RU" dirty="0" smtClean="0"/>
              <a:t> </a:t>
            </a:r>
            <a:r>
              <a:rPr lang="ru-RU" dirty="0" err="1" smtClean="0"/>
              <a:t>якостей</a:t>
            </a:r>
            <a:r>
              <a:rPr lang="ru-RU" dirty="0" smtClean="0"/>
              <a:t> таких матеріалів, як метал, дерево, скло.</a:t>
            </a:r>
            <a:endParaRPr lang="ru-RU" dirty="0"/>
          </a:p>
        </p:txBody>
      </p:sp>
      <p:pic>
        <p:nvPicPr>
          <p:cNvPr id="4" name="Рисунок 3" descr="ск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500042"/>
            <a:ext cx="2000264" cy="14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ере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500042"/>
            <a:ext cx="114300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ет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500042"/>
            <a:ext cx="171448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жпр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4"/>
            <a:ext cx="692948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Національний_університет_біоресурсів_і_природокористування_Україн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6929486" cy="427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тория Украины. Архитектура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Украины. Архитектура</Template>
  <TotalTime>170</TotalTime>
  <Words>25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История Украины. Архитектура</vt:lpstr>
      <vt:lpstr>Архітектура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</dc:title>
  <dc:creator>Admin</dc:creator>
  <cp:lastModifiedBy>Admin</cp:lastModifiedBy>
  <cp:revision>18</cp:revision>
  <dcterms:created xsi:type="dcterms:W3CDTF">2012-10-31T17:36:23Z</dcterms:created>
  <dcterms:modified xsi:type="dcterms:W3CDTF">2012-11-01T12:12:55Z</dcterms:modified>
</cp:coreProperties>
</file>