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E00723-7323-43A0-B888-0E85C9567E33}" type="datetimeFigureOut">
              <a:rPr lang="ru-RU" smtClean="0"/>
              <a:t>28.04.2014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FBA7008-23E2-4B54-BB20-974E45BA2E3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 smtClean="0"/>
              <a:t>Teeth</a:t>
            </a:r>
            <a:endParaRPr lang="uk-UA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Performed:</a:t>
            </a:r>
          </a:p>
          <a:p>
            <a:r>
              <a:rPr lang="en-US" dirty="0" err="1" smtClean="0"/>
              <a:t>Lubomir</a:t>
            </a:r>
            <a:r>
              <a:rPr lang="en-US" dirty="0" smtClean="0"/>
              <a:t> </a:t>
            </a:r>
            <a:r>
              <a:rPr lang="en-US" dirty="0" err="1" smtClean="0"/>
              <a:t>Kovalchuk</a:t>
            </a:r>
            <a:r>
              <a:rPr lang="en-US" dirty="0" smtClean="0"/>
              <a:t> </a:t>
            </a:r>
            <a:endParaRPr lang="uk-UA" dirty="0" smtClean="0"/>
          </a:p>
        </p:txBody>
      </p:sp>
      <p:pic>
        <p:nvPicPr>
          <p:cNvPr id="4" name="Рисунок 3" descr="91950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50" y="214290"/>
            <a:ext cx="2896031" cy="3357586"/>
          </a:xfrm>
          <a:prstGeom prst="rect">
            <a:avLst/>
          </a:prstGeom>
        </p:spPr>
      </p:pic>
      <p:pic>
        <p:nvPicPr>
          <p:cNvPr id="5" name="Рисунок 4" descr="durere-de-masea-cand-bei-apa-re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3786190"/>
            <a:ext cx="4000500" cy="28575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71810"/>
            <a:ext cx="5172075" cy="34099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57422" y="2714620"/>
            <a:ext cx="4193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you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!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4325112"/>
          </a:xfrm>
        </p:spPr>
        <p:txBody>
          <a:bodyPr/>
          <a:lstStyle/>
          <a:p>
            <a:r>
              <a:rPr lang="en-US" dirty="0" smtClean="0"/>
              <a:t>Teeth - bone formation in the oral cavity of vertebrates, and are used to </a:t>
            </a:r>
            <a:r>
              <a:rPr lang="en-US" dirty="0" err="1" smtClean="0"/>
              <a:t>rozkushuvannya</a:t>
            </a:r>
            <a:r>
              <a:rPr lang="en-US" dirty="0" smtClean="0"/>
              <a:t> chewing food, and to attack and defense.</a:t>
            </a:r>
            <a:endParaRPr lang="uk-UA" dirty="0"/>
          </a:p>
        </p:txBody>
      </p:sp>
      <p:pic>
        <p:nvPicPr>
          <p:cNvPr id="5" name="Рисунок 4" descr="e77de685d7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71744"/>
            <a:ext cx="3381680" cy="2286016"/>
          </a:xfrm>
          <a:prstGeom prst="rect">
            <a:avLst/>
          </a:prstGeom>
        </p:spPr>
      </p:pic>
      <p:pic>
        <p:nvPicPr>
          <p:cNvPr id="6" name="Рисунок 5" descr="profile_314729961_75sq_136540288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714620"/>
            <a:ext cx="3357586" cy="335758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229600" cy="4325112"/>
          </a:xfrm>
        </p:spPr>
        <p:txBody>
          <a:bodyPr/>
          <a:lstStyle/>
          <a:p>
            <a:r>
              <a:rPr lang="en-US" dirty="0" smtClean="0"/>
              <a:t>They are located in the cells of the jaws and communicating with their connections, which are a kind of shock absorbers during chewing. In 32 adult teeth: two incisors, one canine, two premolars and three molars on each side of each jaw.</a:t>
            </a:r>
            <a:endParaRPr lang="uk-UA" dirty="0"/>
          </a:p>
        </p:txBody>
      </p:sp>
      <p:pic>
        <p:nvPicPr>
          <p:cNvPr id="4" name="Рисунок 3" descr="200px-Cavities_evolution_1_of_5_ArtLibre_jn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2928933"/>
            <a:ext cx="2786082" cy="3667627"/>
          </a:xfrm>
          <a:prstGeom prst="rect">
            <a:avLst/>
          </a:prstGeom>
        </p:spPr>
      </p:pic>
      <p:pic>
        <p:nvPicPr>
          <p:cNvPr id="5" name="Рисунок 4" descr="8fb6f099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429000"/>
            <a:ext cx="4762500" cy="322897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4500594" cy="5857916"/>
          </a:xfrm>
        </p:spPr>
        <p:txBody>
          <a:bodyPr/>
          <a:lstStyle/>
          <a:p>
            <a:r>
              <a:rPr lang="en-US" dirty="0" smtClean="0"/>
              <a:t>Cutters have cutting edge to nibble food, canines tear food and lowercase molars crush and grind it. Due to the increased surface grinding food digestive enzymes that facilitate digestion.</a:t>
            </a:r>
            <a:endParaRPr lang="uk-UA" dirty="0"/>
          </a:p>
        </p:txBody>
      </p:sp>
      <p:pic>
        <p:nvPicPr>
          <p:cNvPr id="4" name="Рисунок 3" descr="Picture 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928670"/>
            <a:ext cx="2705100" cy="47625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4325112"/>
          </a:xfrm>
        </p:spPr>
        <p:txBody>
          <a:bodyPr/>
          <a:lstStyle/>
          <a:p>
            <a:r>
              <a:rPr lang="en-US" dirty="0" smtClean="0"/>
              <a:t>The structure of the tooth - anatomy - isolated crown, neck and root.</a:t>
            </a:r>
            <a:endParaRPr lang="uk-UA" dirty="0"/>
          </a:p>
        </p:txBody>
      </p:sp>
      <p:pic>
        <p:nvPicPr>
          <p:cNvPr id="4" name="Рисунок 3" descr="shutterstock_102076870_1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857364"/>
            <a:ext cx="7858148" cy="469071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4714908" cy="578647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Crown - this is the part which is partially or completely protrudes above the gum after eruption. E</a:t>
            </a:r>
            <a:r>
              <a:rPr lang="en-US" dirty="0" smtClean="0"/>
              <a:t>xternal </a:t>
            </a:r>
            <a:r>
              <a:rPr lang="en-US" dirty="0" smtClean="0"/>
              <a:t>hard dental crown is covered with enamel, comprising a compound florets. Under it is a dense substance similar to bone (dentin). The root is surrounded by a layer of special material - dental cement, by which it is attached to the jaw bone </a:t>
            </a:r>
            <a:endParaRPr lang="uk-UA" dirty="0"/>
          </a:p>
        </p:txBody>
      </p:sp>
      <p:pic>
        <p:nvPicPr>
          <p:cNvPr id="4" name="Рисунок 3" descr="Image2689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928670"/>
            <a:ext cx="4286248" cy="492922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4325112"/>
          </a:xfrm>
        </p:spPr>
        <p:txBody>
          <a:bodyPr/>
          <a:lstStyle/>
          <a:p>
            <a:r>
              <a:rPr lang="en-US" dirty="0" smtClean="0"/>
              <a:t>inside the tooth cavity filled with pulp formed by loose connective tissue that contains blood vessels and sensory nerves.</a:t>
            </a:r>
            <a:endParaRPr lang="uk-UA" dirty="0"/>
          </a:p>
        </p:txBody>
      </p:sp>
      <p:pic>
        <p:nvPicPr>
          <p:cNvPr id="4" name="Рисунок 3" descr="image0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500306"/>
            <a:ext cx="6104702" cy="335758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Caries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4500562" cy="5000660"/>
          </a:xfrm>
        </p:spPr>
        <p:txBody>
          <a:bodyPr/>
          <a:lstStyle/>
          <a:p>
            <a:r>
              <a:rPr lang="en-US" dirty="0" smtClean="0"/>
              <a:t>Cavities </a:t>
            </a:r>
            <a:r>
              <a:rPr lang="en-US" dirty="0" smtClean="0"/>
              <a:t>- </a:t>
            </a:r>
            <a:r>
              <a:rPr lang="en-US" dirty="0" smtClean="0"/>
              <a:t>pathological process is the gradual destruction of bone tissue or teeth.</a:t>
            </a:r>
            <a:endParaRPr lang="uk-UA" dirty="0"/>
          </a:p>
        </p:txBody>
      </p:sp>
      <p:pic>
        <p:nvPicPr>
          <p:cNvPr id="4" name="Рисунок 3" descr="09b2d78b18e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1500174"/>
            <a:ext cx="4448175" cy="48387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4214842" cy="55721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Reason dental bone - dystrophic or infection in the bone or </a:t>
            </a:r>
            <a:r>
              <a:rPr lang="en-US" dirty="0" err="1" smtClean="0"/>
              <a:t>nadkostnytsi</a:t>
            </a:r>
            <a:r>
              <a:rPr lang="en-US" dirty="0" smtClean="0"/>
              <a:t>, leading to necrosis of bone sections with subsequent absorption or rejection of dead mass and bone formation defect. Cavities can accompany some specific inflammatory processes (</a:t>
            </a:r>
            <a:r>
              <a:rPr lang="en-US" dirty="0" err="1" smtClean="0"/>
              <a:t>eg</a:t>
            </a:r>
            <a:r>
              <a:rPr lang="en-US" dirty="0" smtClean="0"/>
              <a:t>, tuberculosis, syphilis)</a:t>
            </a:r>
            <a:endParaRPr lang="uk-UA" dirty="0"/>
          </a:p>
        </p:txBody>
      </p:sp>
      <p:pic>
        <p:nvPicPr>
          <p:cNvPr id="4" name="Рисунок 3" descr="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571480"/>
            <a:ext cx="4714876" cy="542925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276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Teeth</vt:lpstr>
      <vt:lpstr>Слайд 2</vt:lpstr>
      <vt:lpstr>Слайд 3</vt:lpstr>
      <vt:lpstr>Слайд 4</vt:lpstr>
      <vt:lpstr>Слайд 5</vt:lpstr>
      <vt:lpstr>Слайд 6</vt:lpstr>
      <vt:lpstr>Слайд 7</vt:lpstr>
      <vt:lpstr>Caries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Teeth</dc:title>
  <dc:creator>Катеринка</dc:creator>
  <cp:lastModifiedBy>Катеринка</cp:lastModifiedBy>
  <cp:revision>7</cp:revision>
  <dcterms:created xsi:type="dcterms:W3CDTF">2014-04-28T19:14:12Z</dcterms:created>
  <dcterms:modified xsi:type="dcterms:W3CDTF">2014-04-28T20:18:00Z</dcterms:modified>
</cp:coreProperties>
</file>