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36912"/>
            <a:ext cx="8915399" cy="1545704"/>
          </a:xfrm>
        </p:spPr>
        <p:txBody>
          <a:bodyPr>
            <a:prstTxWarp prst="textWave2">
              <a:avLst/>
            </a:prstTxWarp>
          </a:bodyPr>
          <a:lstStyle/>
          <a:p>
            <a:pPr algn="just"/>
            <a:r>
              <a:rPr lang="ru-RU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Сальваторе Адамо</a:t>
            </a:r>
            <a:endParaRPr lang="ru-RU" sz="8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Wave1">
              <a:avLst/>
            </a:prstTxWarp>
            <a:normAutofit/>
          </a:bodyPr>
          <a:lstStyle/>
          <a:p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</a:rPr>
              <a:t>Підготувала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</a:rPr>
              <a:t>учениця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11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</a:rPr>
              <a:t>класу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 Ярошенко Карина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40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36" y="3519149"/>
            <a:ext cx="3309876" cy="3328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794" y="4149079"/>
            <a:ext cx="3291206" cy="27011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79"/>
            <a:ext cx="3851920" cy="3078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9687"/>
            <a:ext cx="3310696" cy="3933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772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7" y="-29082"/>
            <a:ext cx="5884651" cy="4178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0"/>
            <a:ext cx="313184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092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555281" y="1700808"/>
            <a:ext cx="2808312" cy="4752528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Сальваторе Адамо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 ноября 1943,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Комизо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Сицилия, Королевство Италия) — бельгийский шансонье, итальянец по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происхождению.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20072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814780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Биография</a:t>
            </a:r>
            <a:endParaRPr lang="ru-RU" sz="8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9"/>
            <a:ext cx="8229600" cy="302433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В 1947 г.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Семья Сальваторе переехала из Италии в бельгийский город Монсе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. Родители делали всё, чтобы их дети помнили, где их корни, и в память о своём отце Сальваторе сохранил итальянское гражданство.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Будучи школьником, Сальваторе пел в церковном хоре и учился игре на гитаре. По окончании школы он продолжил учёбу в католическом колледже, предполагая получить профессию школьного учителя иностранных языков, но не закончил учёбу, так как решил посвятить себя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песне. 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59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Биография</a:t>
            </a:r>
            <a:endParaRPr lang="ru-RU" sz="8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036496" cy="25202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 конца 50-х годов Сальваторе принимает участие в ряде музыкальных конкурсов. В декабре 1959 года радиостанция «Радио Люксембург» устроила прямую трансляцию конкурса молодых дарований из Королевского театра города </a:t>
            </a:r>
            <a:r>
              <a:rPr lang="ru-RU" sz="1600" b="1" dirty="0" err="1">
                <a:solidFill>
                  <a:schemeClr val="accent6">
                    <a:lumMod val="75000"/>
                  </a:schemeClr>
                </a:solidFill>
              </a:rPr>
              <a:t>Монс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, 16-летний Сальваторе исполнил песню собственного сочинения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«Если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бы я осмелился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».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В финале конкурса, проходившем 14 февраля 1960 года в Париже, эта песня заняла первое место. После этого Адамо в течение трёх лет записал несколько пластинок, не принёсших ему никакого успеха. В декабре 1962 года фирма «</a:t>
            </a:r>
            <a:r>
              <a:rPr lang="ru-RU" sz="1600" b="1" dirty="0" err="1">
                <a:solidFill>
                  <a:schemeClr val="accent6">
                    <a:lumMod val="75000"/>
                  </a:schemeClr>
                </a:solidFill>
              </a:rPr>
              <a:t>Патэ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-Маркони», идя навстречу хлопотам отца, выбрала для записи песню Сальваторе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В синих джинсах и кожаной куртке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».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Условием дальнейшего сотрудничества фирма поставила продажу в первый день не менее 200 пластинок. Реально в первый день было продано в десять раз больше, а к февралю следующего года сто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тысяч.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В 1963 году Адамо пишет песню «Падает снег». Она быстро получила мировую известность и до сих пор остаётся визитной карточкой автора.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1 ноября 1963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года,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Сальваторе Адамо выступил на одной из главных концертных сцен Брюсселя — в театре «</a:t>
            </a:r>
            <a:r>
              <a:rPr lang="ru-RU" sz="1600" b="1" dirty="0" err="1">
                <a:solidFill>
                  <a:schemeClr val="accent6">
                    <a:lumMod val="75000"/>
                  </a:schemeClr>
                </a:solidFill>
              </a:rPr>
              <a:t>Ансьен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6">
                    <a:lumMod val="75000"/>
                  </a:schemeClr>
                </a:solidFill>
              </a:rPr>
              <a:t>Бельжик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». В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сентябре 1965 года Сальваторе Адамо впервые выступил в «Олимпии» с сольным концертом. Потом он до 1977 года многократно выступал на этой самой престижной французской эстрадной сцене.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В 1984 году сердечный приступ вынудил Сальваторе Адамо надолго прекратить активную деятельность. Новый подъём популярности певца начался в 1998 году, когда концерт в «Олимпии», состоявшийся после почти двадцатилетнего перерыва, закончился триумфом.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3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76" y="-6738"/>
            <a:ext cx="2642861" cy="255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34587"/>
            <a:ext cx="3456384" cy="4486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669" y="-19203"/>
            <a:ext cx="2416331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76" y="3861048"/>
            <a:ext cx="2299720" cy="2996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588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435280" cy="1111664"/>
          </a:xfrm>
        </p:spPr>
        <p:txBody>
          <a:bodyPr>
            <a:prstTxWarp prst="textChevronInverted">
              <a:avLst/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Гастрольная деятельность</a:t>
            </a:r>
            <a:endParaRPr lang="ru-RU" b="1" spc="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254888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Сальваторе Адамо — всемирно известный шансонье. Трижды </a:t>
            </a:r>
            <a:r>
              <a:rPr lang="ru-RU" sz="1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выступал в Нью-Йорке в Карнеги-холле. В 1977 впервые совершил триумфальный тур в Чили и Аргентину, где собирал многотысячные стадионы, и с тех пор сохранял там исключительную популярность, исполняя многие свои песни на испанском языке. Более тридцати раз гастролировал в Японии, где также исключительно популярен. Гастролировал в СССР в 1972 </a:t>
            </a:r>
            <a:r>
              <a:rPr lang="ru-RU" sz="1800" b="1" dirty="0" smtClean="0">
                <a:solidFill>
                  <a:schemeClr val="accent4">
                    <a:lumMod val="75000"/>
                  </a:schemeClr>
                </a:solidFill>
              </a:rPr>
              <a:t>г., 1981 г.,  2002 г.,  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2004 </a:t>
            </a:r>
            <a:r>
              <a:rPr lang="ru-RU" sz="1800" b="1" dirty="0" smtClean="0">
                <a:solidFill>
                  <a:schemeClr val="accent4">
                    <a:lumMod val="75000"/>
                  </a:schemeClr>
                </a:solidFill>
              </a:rPr>
              <a:t>г. 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18 мая 2010 года состоялся его концерт в Москве, 20 мая 2010 года и 6 октября 2013 года проходили концерты в Санкт-Петербурге.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2" y="4221088"/>
            <a:ext cx="3825598" cy="2636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221088"/>
            <a:ext cx="3707904" cy="2605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9958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2880"/>
            <a:ext cx="8507288" cy="1085880"/>
          </a:xfrm>
        </p:spPr>
        <p:txBody>
          <a:bodyPr>
            <a:prstTxWarp prst="textChevronInverted">
              <a:avLst/>
            </a:prstTxWarp>
          </a:bodyPr>
          <a:lstStyle/>
          <a:p>
            <a:r>
              <a:rPr lang="ru-RU" b="1" dirty="0" smtClean="0">
                <a:ln w="13970" cmpd="sng">
                  <a:solidFill>
                    <a:schemeClr val="tx1">
                      <a:lumMod val="25000"/>
                      <a:lumOff val="7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Общественное признание</a:t>
            </a:r>
            <a:endParaRPr lang="ru-RU" b="1" dirty="0">
              <a:ln w="13970" cmpd="sng">
                <a:solidFill>
                  <a:schemeClr val="tx1">
                    <a:lumMod val="25000"/>
                    <a:lumOff val="7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1993 года Сальваторе Адамо является национальным послом доброй воли ЮНИСЕФ от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Бельгии.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2001 г. король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бельгийцев Альберт II предоставил Сальваторе Адамо почётный титул рыцаря Бельгийского короля. Адамо получил его первым из деятелей популярной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музыки.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2002 году награждён Орденом Почётного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легиона.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2002 г. Адамо почётный гражданин города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Монса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434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686800" cy="1373912"/>
          </a:xfrm>
        </p:spPr>
        <p:txBody>
          <a:bodyPr>
            <a:prstTxWarp prst="textWave4">
              <a:avLst/>
            </a:prstTxWarp>
            <a:normAutofit fontScale="90000"/>
          </a:bodyPr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Сальваторе в кинематографе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1967 году Сальваторе Адамо исполнил одну из главных, наряду с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Бурвилем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ролей в фильме Лео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Жоаннона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«Семья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Арно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»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написал к этому же фильму песню «Жить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».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Позже выступил в качестве режиссёра, актёра и продюсера фильма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«Остров Маков»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 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2002 году снялся в эпизодической роли в фильме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Шанталь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Лоби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«Твои руки на моих бёдрах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»,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музыкальным лейтмотивом которого является его знаменитая песня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Mes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mains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sur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tes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hanches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569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4" y="116632"/>
            <a:ext cx="8229600" cy="1111664"/>
          </a:xfrm>
        </p:spPr>
        <p:txBody>
          <a:bodyPr>
            <a:prstTxWarp prst="textChevronInverted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</a:t>
            </a:r>
            <a:r>
              <a:rPr lang="ru-RU" sz="6600" b="1" dirty="0" smtClean="0">
                <a:ln w="11430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Личная жизнь</a:t>
            </a:r>
            <a:endParaRPr lang="ru-RU" sz="6600" b="1" dirty="0">
              <a:ln w="11430"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629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феврале 1969 года Сальваторе Адамо женился на подруге детства Николь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Дюран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. У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Сальватора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Адамо трое детей — сыновья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Энтони, Бенджамин 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и дочь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Амели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Рождению первенца Сальваторе Адамо посвятил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песню.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Увлекается живописью. Написал автобиографическую книгу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Воспоминание о счастье — тоже счастье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». Проживает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в брюссельском пригороде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Юккле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9595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85</TotalTime>
  <Words>666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Decatur</vt:lpstr>
      <vt:lpstr>Сальваторе Адамо</vt:lpstr>
      <vt:lpstr>Презентация PowerPoint</vt:lpstr>
      <vt:lpstr>Биография</vt:lpstr>
      <vt:lpstr>Биография</vt:lpstr>
      <vt:lpstr>Презентация PowerPoint</vt:lpstr>
      <vt:lpstr>Гастрольная деятельность</vt:lpstr>
      <vt:lpstr>Общественное признание</vt:lpstr>
      <vt:lpstr>Сальваторе в кинематографе</vt:lpstr>
      <vt:lpstr>        Личная жизнь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Сальваторе Адамо</dc:title>
  <dc:creator>Администратор</dc:creator>
  <cp:lastModifiedBy>Администратор</cp:lastModifiedBy>
  <cp:revision>11</cp:revision>
  <dcterms:created xsi:type="dcterms:W3CDTF">2014-03-11T13:21:50Z</dcterms:created>
  <dcterms:modified xsi:type="dcterms:W3CDTF">2014-03-18T18:55:54Z</dcterms:modified>
</cp:coreProperties>
</file>