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6" r:id="rId4"/>
    <p:sldId id="277" r:id="rId5"/>
    <p:sldId id="278" r:id="rId6"/>
    <p:sldId id="279" r:id="rId7"/>
    <p:sldId id="281" r:id="rId8"/>
    <p:sldId id="280" r:id="rId9"/>
    <p:sldId id="282" r:id="rId10"/>
    <p:sldId id="283" r:id="rId11"/>
    <p:sldId id="284" r:id="rId12"/>
    <p:sldId id="285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3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72F19-E496-484C-88CB-483D685A6E8A}" type="datetimeFigureOut">
              <a:rPr lang="ru-RU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C2FF4-F2C0-420E-842E-8F797B3232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DACAC-FADB-494D-B736-149DFCEC8C9E}" type="datetimeFigureOut">
              <a:rPr lang="ru-RU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C4EE8-8EA0-4AA8-AEB1-29A6B9D4E0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280FB-45B8-4224-8AE0-79A5D93CCAB8}" type="datetimeFigureOut">
              <a:rPr lang="ru-RU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71E10-E9B2-4B08-9115-5FF8B90A7A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C3C1C-AB54-425B-9912-E5DD479FEBAB}" type="datetimeFigureOut">
              <a:rPr lang="ru-RU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8BAAB-A657-4FAD-911C-1517E208EA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C98F2-E737-47F0-ABDB-8B0C39D822DB}" type="datetimeFigureOut">
              <a:rPr lang="ru-RU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3F36D-09E2-44C3-B031-F72DADF5EF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5EB07-D9E4-4A8F-BD33-F63BF5760FCE}" type="datetimeFigureOut">
              <a:rPr lang="ru-RU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305DB-8194-4E49-9156-22DB7BB405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222CF-DDFA-455A-A06A-3E3778DA74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A5EB2-32B2-4394-87BA-CD5D5A7F9096}" type="datetimeFigureOut">
              <a:rPr lang="ru-RU"/>
              <a:pPr>
                <a:defRPr/>
              </a:pPr>
              <a:t>26.11.2013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C5916-4E7F-4862-A34A-316A04AA442F}" type="datetimeFigureOut">
              <a:rPr lang="ru-RU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15E90-8FB8-4112-88AC-A2F62247F9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90E82-4674-4167-BA4B-158BEE939692}" type="datetimeFigureOut">
              <a:rPr lang="ru-RU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230A3-6717-4367-977F-1EDC14CF62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7F493-E244-45AC-9BF9-102C5619FAFB}" type="datetimeFigureOut">
              <a:rPr lang="ru-RU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87C60-E06C-47B3-9FFB-CD4499BF26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113B4-BDE5-422D-9174-2972EAB8E393}" type="datetimeFigureOut">
              <a:rPr lang="ru-RU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3AEC6-B9BD-4F19-BFE2-907EA2FD22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05D3D15-C985-4735-9BEC-571C8272D72E}" type="datetimeFigureOut">
              <a:rPr lang="ru-RU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7D9B92F8-DB6E-4C69-8AC1-EF7A6D45D7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74" r:id="rId5"/>
    <p:sldLayoutId id="2147483669" r:id="rId6"/>
    <p:sldLayoutId id="2147483668" r:id="rId7"/>
    <p:sldLayoutId id="2147483675" r:id="rId8"/>
    <p:sldLayoutId id="2147483676" r:id="rId9"/>
    <p:sldLayoutId id="2147483667" r:id="rId10"/>
    <p:sldLayoutId id="214748366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1143000"/>
          </a:xfrm>
        </p:spPr>
        <p:txBody>
          <a:bodyPr/>
          <a:lstStyle/>
          <a:p>
            <a:r>
              <a:rPr lang="uk-UA" sz="2600" smtClean="0"/>
              <a:t>                                          Додаток до ЗНО</a:t>
            </a:r>
          </a:p>
          <a:p>
            <a:r>
              <a:rPr lang="uk-UA" sz="2600" smtClean="0"/>
              <a:t>                                                       </a:t>
            </a:r>
            <a:endParaRPr lang="ru-RU" sz="260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mtClean="0"/>
              <a:t>Пам'ятки архітектури та образотворчого мистецтва</a:t>
            </a:r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300663"/>
            <a:ext cx="4059238" cy="795337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uk-UA" sz="1800" smtClean="0">
                <a:latin typeface="Comic Sans MS" pitchFamily="66" charset="0"/>
              </a:rPr>
              <a:t>Верхній замок у Луцьку. </a:t>
            </a:r>
          </a:p>
          <a:p>
            <a:pPr algn="ctr">
              <a:buFont typeface="Wingdings 2" pitchFamily="18" charset="2"/>
              <a:buNone/>
            </a:pPr>
            <a:r>
              <a:rPr lang="uk-UA" sz="1800" smtClean="0">
                <a:latin typeface="Comic Sans MS" pitchFamily="66" charset="0"/>
              </a:rPr>
              <a:t>2 половина </a:t>
            </a:r>
            <a:r>
              <a:rPr lang="en-US" sz="1800" smtClean="0">
                <a:latin typeface="Comic Sans MS" pitchFamily="66" charset="0"/>
              </a:rPr>
              <a:t>XIV</a:t>
            </a:r>
            <a:r>
              <a:rPr lang="uk-UA" sz="1800" smtClean="0">
                <a:latin typeface="Comic Sans MS" pitchFamily="66" charset="0"/>
              </a:rPr>
              <a:t>ст.</a:t>
            </a:r>
            <a:endParaRPr lang="ru-RU" sz="1800" smtClean="0">
              <a:latin typeface="Comic Sans MS" pitchFamily="66" charset="0"/>
            </a:endParaRPr>
          </a:p>
        </p:txBody>
      </p:sp>
      <p:sp>
        <p:nvSpPr>
          <p:cNvPr id="22530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5300663"/>
            <a:ext cx="4059238" cy="79533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uk-UA" sz="1800" i="1" smtClean="0">
                <a:latin typeface="Comic Sans MS" pitchFamily="66" charset="0"/>
              </a:rPr>
              <a:t>Кам</a:t>
            </a:r>
            <a:r>
              <a:rPr lang="en-US" sz="1800" i="1" smtClean="0">
                <a:latin typeface="Comic Sans MS" pitchFamily="66" charset="0"/>
              </a:rPr>
              <a:t>`</a:t>
            </a:r>
            <a:r>
              <a:rPr lang="uk-UA" sz="1800" i="1" smtClean="0">
                <a:latin typeface="Comic Sans MS" pitchFamily="66" charset="0"/>
              </a:rPr>
              <a:t>яніць – Подільська фортеця</a:t>
            </a:r>
            <a:endParaRPr lang="ru-RU" sz="1800" i="1" smtClean="0">
              <a:latin typeface="Comic Sans MS" pitchFamily="66" charset="0"/>
            </a:endParaRPr>
          </a:p>
        </p:txBody>
      </p:sp>
      <p:pic>
        <p:nvPicPr>
          <p:cNvPr id="22531" name="Picture 2" descr="C:\Users\User\Pictures\ЗНО\verhn_y_zamok_u_luck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196975"/>
            <a:ext cx="3887788" cy="354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http://klasnaocinka.com.ua/uploads/editor/1096/121581/blog_/kam_yanec_pod_lska_fortecy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196975"/>
            <a:ext cx="42481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229225"/>
            <a:ext cx="4059238" cy="866775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uk-UA" sz="1800" i="1" smtClean="0">
                <a:latin typeface="Comic Sans MS" pitchFamily="66" charset="0"/>
              </a:rPr>
              <a:t>Хотинська фортеця</a:t>
            </a:r>
            <a:endParaRPr lang="ru-RU" sz="1800" i="1" smtClean="0">
              <a:latin typeface="Comic Sans MS" pitchFamily="66" charset="0"/>
            </a:endParaRPr>
          </a:p>
        </p:txBody>
      </p:sp>
      <p:sp>
        <p:nvSpPr>
          <p:cNvPr id="2355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5157788"/>
            <a:ext cx="4059238" cy="93821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uk-UA" sz="1800" i="1" smtClean="0">
                <a:latin typeface="Comic Sans MS" pitchFamily="66" charset="0"/>
              </a:rPr>
              <a:t>Покровська церква – фортеця в с. Сутківцях</a:t>
            </a:r>
            <a:endParaRPr lang="ru-RU" sz="1800" i="1" smtClean="0">
              <a:latin typeface="Comic Sans MS" pitchFamily="66" charset="0"/>
            </a:endParaRPr>
          </a:p>
        </p:txBody>
      </p:sp>
      <p:pic>
        <p:nvPicPr>
          <p:cNvPr id="23555" name="Picture 2" descr="http://klasnaocinka.com.ua/uploads/editor/1096/121581/blog_/hotinska_fortec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557338"/>
            <a:ext cx="4502150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http://klasnaocinka.com.ua/uploads/editor/1096/121581/blog_/pokrovska_cerkva_fortecya_v_s__sutk_vcya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1341438"/>
            <a:ext cx="38100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57200" y="1628775"/>
            <a:ext cx="8305800" cy="4176713"/>
          </a:xfrm>
        </p:spPr>
        <p:txBody>
          <a:bodyPr/>
          <a:lstStyle/>
          <a:p>
            <a:pPr marL="457200" indent="-4572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 smtClean="0"/>
              <a:t>В.Власов Пам'ятки архітектури та образотворчого мистецтва України (від Середньовіччя до Новітньої доби)</a:t>
            </a:r>
          </a:p>
          <a:p>
            <a:pPr marL="457200" indent="-457200" algn="l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uk-UA" dirty="0" smtClean="0"/>
              <a:t>Статті та фото  з  Інтернету</a:t>
            </a:r>
          </a:p>
          <a:p>
            <a:pPr marL="457200" indent="-457200" algn="l" fontAlgn="auto">
              <a:spcAft>
                <a:spcPts val="0"/>
              </a:spcAft>
              <a:buFont typeface="+mj-lt"/>
              <a:buAutoNum type="arabicPeriod"/>
              <a:defRPr/>
            </a:pPr>
            <a:endParaRPr lang="uk-UA" dirty="0" smtClean="0"/>
          </a:p>
          <a:p>
            <a:pPr marL="457200" indent="-457200" algn="l" fontAlgn="auto">
              <a:spcAft>
                <a:spcPts val="0"/>
              </a:spcAft>
              <a:buFont typeface="+mj-lt"/>
              <a:buAutoNum type="arabicPeriod"/>
              <a:defRPr/>
            </a:pPr>
            <a:endParaRPr lang="uk-UA" dirty="0" smtClean="0"/>
          </a:p>
          <a:p>
            <a:pPr marL="457200" indent="-457200" algn="l" fontAlgn="auto">
              <a:spcAft>
                <a:spcPts val="0"/>
              </a:spcAft>
              <a:buFont typeface="+mj-lt"/>
              <a:buAutoNum type="arabicPeriod"/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548680"/>
            <a:ext cx="8305800" cy="86409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mtClean="0"/>
              <a:t>Література</a:t>
            </a: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200" b="1" smtClean="0"/>
              <a:t>Виникнення та розквіт Київської Русі</a:t>
            </a:r>
            <a:endParaRPr lang="ru-RU" sz="3200" b="1"/>
          </a:p>
        </p:txBody>
      </p:sp>
      <p:pic>
        <p:nvPicPr>
          <p:cNvPr id="14338" name="Содержимое 3" descr="sofiyskiy_sobor_v_kieve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773238"/>
            <a:ext cx="4059237" cy="3041650"/>
          </a:xfrm>
        </p:spPr>
      </p:pic>
      <p:pic>
        <p:nvPicPr>
          <p:cNvPr id="14339" name="Содержимое 3" descr="moza_ki_bogomater_oranti_ta_hrista_vsederzhitelya_z_sof_yskogo_soboru_v_ki_v_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940425" y="1557338"/>
            <a:ext cx="2232025" cy="3544887"/>
          </a:xfrm>
        </p:spPr>
      </p:pic>
      <p:sp>
        <p:nvSpPr>
          <p:cNvPr id="14340" name="Текст 4"/>
          <p:cNvSpPr>
            <a:spLocks noGrp="1"/>
          </p:cNvSpPr>
          <p:nvPr>
            <p:ph type="body" idx="4294967295"/>
          </p:nvPr>
        </p:nvSpPr>
        <p:spPr>
          <a:xfrm>
            <a:off x="755650" y="5084763"/>
            <a:ext cx="4040188" cy="720725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uk-UA" sz="1800" i="1" smtClean="0">
                <a:latin typeface="Comic Sans MS" pitchFamily="66" charset="0"/>
              </a:rPr>
              <a:t>Софійський собор в Києві</a:t>
            </a:r>
          </a:p>
          <a:p>
            <a:pPr algn="ctr">
              <a:buFont typeface="Wingdings 2" pitchFamily="18" charset="2"/>
              <a:buNone/>
            </a:pPr>
            <a:r>
              <a:rPr lang="uk-UA" sz="1800" i="1" smtClean="0">
                <a:latin typeface="Comic Sans MS" pitchFamily="66" charset="0"/>
              </a:rPr>
              <a:t>(перша половина ХІ ст.)</a:t>
            </a:r>
            <a:br>
              <a:rPr lang="uk-UA" sz="1800" i="1" smtClean="0">
                <a:latin typeface="Comic Sans MS" pitchFamily="66" charset="0"/>
              </a:rPr>
            </a:br>
            <a:r>
              <a:rPr lang="uk-UA" sz="1800" i="1" smtClean="0">
                <a:latin typeface="Comic Sans MS" pitchFamily="66" charset="0"/>
              </a:rPr>
              <a:t>Сучасний вигляд</a:t>
            </a:r>
            <a:r>
              <a:rPr lang="uk-UA" sz="1800" smtClean="0"/>
              <a:t/>
            </a:r>
            <a:br>
              <a:rPr lang="uk-UA" sz="1800" smtClean="0"/>
            </a:br>
            <a:endParaRPr lang="ru-RU" sz="1800" smtClean="0">
              <a:latin typeface="Comic Sans MS" pitchFamily="66" charset="0"/>
            </a:endParaRPr>
          </a:p>
        </p:txBody>
      </p:sp>
      <p:sp>
        <p:nvSpPr>
          <p:cNvPr id="14341" name="Текст 5"/>
          <p:cNvSpPr>
            <a:spLocks noGrp="1"/>
          </p:cNvSpPr>
          <p:nvPr>
            <p:ph type="body" idx="4294967295"/>
          </p:nvPr>
        </p:nvSpPr>
        <p:spPr>
          <a:xfrm>
            <a:off x="4932363" y="5229225"/>
            <a:ext cx="4040187" cy="792163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uk-UA" sz="1800" i="1" smtClean="0">
                <a:latin typeface="Comic Sans MS" pitchFamily="66" charset="0"/>
              </a:rPr>
              <a:t>Мозаїки богоматері Оранти та Христа Вседержителя</a:t>
            </a:r>
            <a:br>
              <a:rPr lang="uk-UA" sz="1800" i="1" smtClean="0">
                <a:latin typeface="Comic Sans MS" pitchFamily="66" charset="0"/>
              </a:rPr>
            </a:br>
            <a:r>
              <a:rPr lang="uk-UA" sz="1800" i="1" smtClean="0">
                <a:latin typeface="Comic Sans MS" pitchFamily="66" charset="0"/>
              </a:rPr>
              <a:t> із Софійського собору у Києві</a:t>
            </a:r>
            <a:endParaRPr lang="ru-RU" sz="1800" i="1" smtClean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Содержимое 3" descr="spaso_preobrazhenskiy_sobor_v_chern_gov_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981075"/>
            <a:ext cx="4414837" cy="3455988"/>
          </a:xfrm>
        </p:spPr>
      </p:pic>
      <p:pic>
        <p:nvPicPr>
          <p:cNvPr id="15362" name="Содержимое 13" descr="uspenska_soborna_cerkva_ki_vo_pecherskogo_monast_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292725" y="981075"/>
            <a:ext cx="3024188" cy="3852863"/>
          </a:xfrm>
        </p:spPr>
      </p:pic>
      <p:sp>
        <p:nvSpPr>
          <p:cNvPr id="10" name="Текст 9"/>
          <p:cNvSpPr>
            <a:spLocks noGrp="1"/>
          </p:cNvSpPr>
          <p:nvPr>
            <p:ph type="body" idx="4294967295"/>
          </p:nvPr>
        </p:nvSpPr>
        <p:spPr>
          <a:xfrm>
            <a:off x="4787900" y="4941888"/>
            <a:ext cx="4040188" cy="1152525"/>
          </a:xfrm>
        </p:spPr>
        <p:txBody>
          <a:bodyPr>
            <a:normAutofit lnSpcReduction="10000"/>
          </a:bodyPr>
          <a:lstStyle/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sz="1800" i="1" dirty="0" smtClean="0">
                <a:latin typeface="Comic Sans MS" pitchFamily="66" charset="0"/>
              </a:rPr>
              <a:t>Успенська соборна церква  </a:t>
            </a:r>
            <a:r>
              <a:rPr lang="uk-UA" sz="1800" i="1" dirty="0" err="1" smtClean="0">
                <a:latin typeface="Comic Sans MS" pitchFamily="66" charset="0"/>
              </a:rPr>
              <a:t>Києво</a:t>
            </a:r>
            <a:r>
              <a:rPr lang="uk-UA" sz="1800" i="1" dirty="0" smtClean="0">
                <a:latin typeface="Comic Sans MS" pitchFamily="66" charset="0"/>
              </a:rPr>
              <a:t> - Печерського монастиря. 1073-1087. Реконструкція. Сучасний вигляд</a:t>
            </a:r>
            <a:endParaRPr lang="ru-RU" sz="1800" i="1" dirty="0"/>
          </a:p>
        </p:txBody>
      </p:sp>
      <p:sp>
        <p:nvSpPr>
          <p:cNvPr id="15364" name="Текст 7"/>
          <p:cNvSpPr>
            <a:spLocks noGrp="1"/>
          </p:cNvSpPr>
          <p:nvPr>
            <p:ph type="body" idx="4294967295"/>
          </p:nvPr>
        </p:nvSpPr>
        <p:spPr>
          <a:xfrm>
            <a:off x="323850" y="4724400"/>
            <a:ext cx="4032250" cy="107950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uk-UA" sz="1800" i="1" smtClean="0">
                <a:latin typeface="Comic Sans MS" pitchFamily="66" charset="0"/>
              </a:rPr>
              <a:t>Спасо - Преображенський собор в Чернігові. 1036 р.</a:t>
            </a:r>
            <a:br>
              <a:rPr lang="uk-UA" sz="1800" i="1" smtClean="0">
                <a:latin typeface="Comic Sans MS" pitchFamily="66" charset="0"/>
              </a:rPr>
            </a:br>
            <a:r>
              <a:rPr lang="uk-UA" sz="1800" i="1" smtClean="0">
                <a:latin typeface="Comic Sans MS" pitchFamily="66" charset="0"/>
              </a:rPr>
              <a:t>Сучасний вигляд</a:t>
            </a:r>
            <a:endParaRPr lang="ru-RU" sz="1800" i="1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Содержимое 3" descr="vangel_st_luka__ostromirovogo_vangel_ya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908050"/>
            <a:ext cx="3754438" cy="4021138"/>
          </a:xfrm>
        </p:spPr>
      </p:pic>
      <p:sp>
        <p:nvSpPr>
          <p:cNvPr id="16386" name="Прямоугольник 9"/>
          <p:cNvSpPr>
            <a:spLocks noChangeArrowheads="1"/>
          </p:cNvSpPr>
          <p:nvPr/>
        </p:nvSpPr>
        <p:spPr bwMode="auto">
          <a:xfrm>
            <a:off x="395288" y="5084763"/>
            <a:ext cx="3889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i="1">
                <a:latin typeface="Comic Sans MS" pitchFamily="66" charset="0"/>
              </a:rPr>
              <a:t>Євангеліст Лука. Мініатюра з Остромирового Євангелія.</a:t>
            </a:r>
            <a:br>
              <a:rPr lang="uk-UA" i="1">
                <a:latin typeface="Comic Sans MS" pitchFamily="66" charset="0"/>
              </a:rPr>
            </a:br>
            <a:r>
              <a:rPr lang="uk-UA" i="1">
                <a:latin typeface="Comic Sans MS" pitchFamily="66" charset="0"/>
              </a:rPr>
              <a:t> 1056-1057рр.</a:t>
            </a:r>
            <a:endParaRPr lang="ru-RU" i="1">
              <a:latin typeface="Constantia" pitchFamily="18" charset="0"/>
            </a:endParaRPr>
          </a:p>
        </p:txBody>
      </p:sp>
      <p:pic>
        <p:nvPicPr>
          <p:cNvPr id="16387" name="Содержимое 3" descr="rodina_knyazya_svyatoslava_yaroslavovicha__zbornik_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76825" y="908050"/>
            <a:ext cx="3279775" cy="3981450"/>
          </a:xfrm>
        </p:spPr>
      </p:pic>
      <p:sp>
        <p:nvSpPr>
          <p:cNvPr id="16388" name="Прямоугольник 11"/>
          <p:cNvSpPr>
            <a:spLocks noChangeArrowheads="1"/>
          </p:cNvSpPr>
          <p:nvPr/>
        </p:nvSpPr>
        <p:spPr bwMode="auto">
          <a:xfrm>
            <a:off x="4932363" y="4941888"/>
            <a:ext cx="3960812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i="1">
                <a:latin typeface="Comic Sans MS" pitchFamily="66" charset="0"/>
              </a:rPr>
              <a:t>Родина князя Святослава Ярославовича. Мініатюра з “Ізборника”. 1073 р.</a:t>
            </a:r>
            <a:endParaRPr lang="ru-RU" i="1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200" b="1" smtClean="0"/>
              <a:t>Київська Русь за часів роздробленості. Галицько-Волинська держава.</a:t>
            </a:r>
            <a:endParaRPr lang="ru-RU" sz="3200" b="1"/>
          </a:p>
        </p:txBody>
      </p:sp>
      <p:pic>
        <p:nvPicPr>
          <p:cNvPr id="17410" name="Содержимое 8" descr="Рисунок2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364163" y="1484313"/>
            <a:ext cx="2212975" cy="3206750"/>
          </a:xfrm>
        </p:spPr>
      </p:pic>
      <p:pic>
        <p:nvPicPr>
          <p:cNvPr id="17411" name="Содержимое 3" descr="Рисунок1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9750" y="1628775"/>
            <a:ext cx="3668713" cy="2870200"/>
          </a:xfrm>
        </p:spPr>
      </p:pic>
      <p:sp>
        <p:nvSpPr>
          <p:cNvPr id="17412" name="Прямоугольник 7"/>
          <p:cNvSpPr>
            <a:spLocks noChangeArrowheads="1"/>
          </p:cNvSpPr>
          <p:nvPr/>
        </p:nvSpPr>
        <p:spPr bwMode="auto">
          <a:xfrm>
            <a:off x="539750" y="4797425"/>
            <a:ext cx="37449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i="1">
                <a:latin typeface="Comic Sans MS" pitchFamily="66" charset="0"/>
              </a:rPr>
              <a:t>Мозаїчна композиція “Євхаристія” з Михайлівського Золотоверхого Собору. 1108-1113 рр.</a:t>
            </a:r>
            <a:endParaRPr lang="ru-RU" i="1">
              <a:latin typeface="Constantia" pitchFamily="18" charset="0"/>
            </a:endParaRPr>
          </a:p>
        </p:txBody>
      </p:sp>
      <p:sp>
        <p:nvSpPr>
          <p:cNvPr id="17413" name="Прямоугольник 9"/>
          <p:cNvSpPr>
            <a:spLocks noChangeArrowheads="1"/>
          </p:cNvSpPr>
          <p:nvPr/>
        </p:nvSpPr>
        <p:spPr bwMode="auto">
          <a:xfrm>
            <a:off x="5076825" y="4868863"/>
            <a:ext cx="32750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i="1">
                <a:latin typeface="Comic Sans MS" pitchFamily="66" charset="0"/>
              </a:rPr>
              <a:t>Холмська  ікона Богородиці (візантійська традиція)</a:t>
            </a:r>
            <a:br>
              <a:rPr lang="uk-UA" i="1">
                <a:latin typeface="Comic Sans MS" pitchFamily="66" charset="0"/>
              </a:rPr>
            </a:br>
            <a:r>
              <a:rPr lang="uk-UA" i="1">
                <a:latin typeface="Comic Sans MS" pitchFamily="66" charset="0"/>
              </a:rPr>
              <a:t> ХІ ст.</a:t>
            </a:r>
            <a:endParaRPr lang="ru-RU" i="1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Содержимое 4" descr="Рисунок3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620713"/>
            <a:ext cx="3463925" cy="4140200"/>
          </a:xfrm>
        </p:spPr>
      </p:pic>
      <p:pic>
        <p:nvPicPr>
          <p:cNvPr id="18434" name="Содержимое 6" descr="Рисунок4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59338" y="635000"/>
            <a:ext cx="3457575" cy="4151313"/>
          </a:xfrm>
        </p:spPr>
      </p:pic>
      <p:sp>
        <p:nvSpPr>
          <p:cNvPr id="18435" name="Прямоугольник 5"/>
          <p:cNvSpPr>
            <a:spLocks noChangeArrowheads="1"/>
          </p:cNvSpPr>
          <p:nvPr/>
        </p:nvSpPr>
        <p:spPr bwMode="auto">
          <a:xfrm>
            <a:off x="684213" y="4797425"/>
            <a:ext cx="3743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i="1">
                <a:latin typeface="Comic Sans MS" pitchFamily="66" charset="0"/>
              </a:rPr>
              <a:t>Свенська ікона Богородиці зі святими Антонієм та Феодосієм Печерськими. Початок ХІІ ст.</a:t>
            </a:r>
            <a:r>
              <a:rPr lang="ru-RU" i="1">
                <a:latin typeface="Comic Sans MS" pitchFamily="66" charset="0"/>
              </a:rPr>
              <a:t/>
            </a:r>
            <a:br>
              <a:rPr lang="ru-RU" i="1">
                <a:latin typeface="Comic Sans MS" pitchFamily="66" charset="0"/>
              </a:rPr>
            </a:br>
            <a:endParaRPr lang="ru-RU" i="1">
              <a:latin typeface="Constantia" pitchFamily="18" charset="0"/>
            </a:endParaRPr>
          </a:p>
        </p:txBody>
      </p:sp>
      <p:sp>
        <p:nvSpPr>
          <p:cNvPr id="18436" name="Прямоугольник 7"/>
          <p:cNvSpPr>
            <a:spLocks noChangeArrowheads="1"/>
          </p:cNvSpPr>
          <p:nvPr/>
        </p:nvSpPr>
        <p:spPr bwMode="auto">
          <a:xfrm>
            <a:off x="4787900" y="4941888"/>
            <a:ext cx="4032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i="1">
                <a:latin typeface="Comic Sans MS" pitchFamily="66" charset="0"/>
              </a:rPr>
              <a:t>Дорогобузька ікона Богородиці. Остання третина </a:t>
            </a:r>
            <a:r>
              <a:rPr lang="en-US" i="1">
                <a:latin typeface="Comic Sans MS" pitchFamily="66" charset="0"/>
              </a:rPr>
              <a:t>XIII </a:t>
            </a:r>
            <a:r>
              <a:rPr lang="uk-UA" i="1">
                <a:latin typeface="Comic Sans MS" pitchFamily="66" charset="0"/>
              </a:rPr>
              <a:t>ст.</a:t>
            </a:r>
            <a:endParaRPr lang="ru-RU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Содержимое 7" descr="ArticleImages_43841_Vyshhorodska_Bohorodycia_w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681038"/>
            <a:ext cx="3384550" cy="4241800"/>
          </a:xfrm>
        </p:spPr>
      </p:pic>
      <p:sp>
        <p:nvSpPr>
          <p:cNvPr id="19458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4941888"/>
            <a:ext cx="4059238" cy="115411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uk-UA" sz="1800" i="1" smtClean="0">
                <a:latin typeface="Comic Sans MS" pitchFamily="66" charset="0"/>
              </a:rPr>
              <a:t>Успенський собор у Володимирі 1161 р. Реконструкція</a:t>
            </a:r>
            <a:endParaRPr lang="ru-RU" sz="1800" i="1" smtClean="0">
              <a:latin typeface="Comic Sans MS" pitchFamily="66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83568" y="5085184"/>
            <a:ext cx="3384376" cy="931168"/>
          </a:xfrm>
          <a:prstGeom prst="rect">
            <a:avLst/>
          </a:prstGeom>
          <a:ln w="6350" cap="rnd">
            <a:noFill/>
          </a:ln>
        </p:spPr>
        <p:txBody>
          <a:bodyPr anchor="b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mic Sans MS" pitchFamily="66" charset="0"/>
                <a:ea typeface="+mj-ea"/>
                <a:cs typeface="+mj-cs"/>
              </a:rPr>
              <a:t>Вишгородська ікона Богородиці (візантійська традиція) І половина ХІІ ст.</a:t>
            </a:r>
            <a:endParaRPr lang="ru-RU" b="1" i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9460" name="Рисунок 10" descr="270px-Успенський_собор_у_Володимирі-Волинському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700213"/>
            <a:ext cx="4103687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Содержимое 7"/>
          <p:cNvSpPr>
            <a:spLocks noGrp="1"/>
          </p:cNvSpPr>
          <p:nvPr>
            <p:ph sz="half" idx="2"/>
          </p:nvPr>
        </p:nvSpPr>
        <p:spPr>
          <a:xfrm>
            <a:off x="4572000" y="5229225"/>
            <a:ext cx="4059238" cy="1112838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uk-UA" sz="1800" i="1" smtClean="0">
                <a:latin typeface="Comic Sans MS" pitchFamily="66" charset="0"/>
              </a:rPr>
              <a:t>Церква святого Пантелемона поблизу Галича. Кінець ХІІ ст.</a:t>
            </a:r>
            <a:endParaRPr lang="ru-RU" sz="1800" i="1" smtClean="0">
              <a:latin typeface="Comic Sans MS" pitchFamily="66" charset="0"/>
            </a:endParaRPr>
          </a:p>
        </p:txBody>
      </p:sp>
      <p:sp>
        <p:nvSpPr>
          <p:cNvPr id="20482" name="Содержимое 8"/>
          <p:cNvSpPr>
            <a:spLocks noGrp="1"/>
          </p:cNvSpPr>
          <p:nvPr>
            <p:ph sz="half" idx="1"/>
          </p:nvPr>
        </p:nvSpPr>
        <p:spPr>
          <a:xfrm>
            <a:off x="395288" y="5157788"/>
            <a:ext cx="4060825" cy="1328737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uk-UA" sz="1800" i="1" smtClean="0">
                <a:latin typeface="Comic Sans MS" pitchFamily="66" charset="0"/>
              </a:rPr>
              <a:t>П'ятницька церква в Чернігові. Кінець ХІІ ст.</a:t>
            </a:r>
            <a:endParaRPr lang="ru-RU" sz="1800" i="1" smtClean="0">
              <a:latin typeface="Comic Sans MS" pitchFamily="66" charset="0"/>
            </a:endParaRPr>
          </a:p>
        </p:txBody>
      </p:sp>
      <p:pic>
        <p:nvPicPr>
          <p:cNvPr id="20483" name="Содержимое 4" descr="270px-П'ятницька_церква_в_Чернігові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981075"/>
            <a:ext cx="3095625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15" descr="Церква_Святого_Пантелеймона_поблизу_Галич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1341438"/>
            <a:ext cx="4392612" cy="329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2400" b="1" smtClean="0"/>
              <a:t>Українські землі у складі Великого князівства Литовського та інших держав</a:t>
            </a:r>
            <a:br>
              <a:rPr lang="uk-UA" sz="2400" b="1" smtClean="0"/>
            </a:br>
            <a:r>
              <a:rPr lang="uk-UA" sz="2400" b="1" smtClean="0"/>
              <a:t> ( у  другій половині </a:t>
            </a:r>
            <a:r>
              <a:rPr sz="2400" b="1" smtClean="0"/>
              <a:t>XIV –</a:t>
            </a:r>
            <a:r>
              <a:rPr lang="uk-UA" sz="2400" b="1" smtClean="0"/>
              <a:t> перший половині </a:t>
            </a:r>
            <a:r>
              <a:rPr sz="2400" b="1" smtClean="0"/>
              <a:t>XVI</a:t>
            </a:r>
            <a:r>
              <a:rPr lang="uk-UA" sz="2400" b="1" smtClean="0"/>
              <a:t>ст.)</a:t>
            </a:r>
            <a:endParaRPr lang="ru-RU" sz="2400" b="1"/>
          </a:p>
        </p:txBody>
      </p:sp>
      <p:sp>
        <p:nvSpPr>
          <p:cNvPr id="21506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5589588"/>
            <a:ext cx="4059237" cy="752475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uk-UA" sz="1800" i="1" smtClean="0">
                <a:latin typeface="Comic Sans MS" pitchFamily="66" charset="0"/>
              </a:rPr>
              <a:t>Ікона Богородиці з пророками з церкві у Підгородцях</a:t>
            </a:r>
            <a:endParaRPr lang="ru-RU" sz="1800" i="1" smtClean="0">
              <a:latin typeface="Comic Sans MS" pitchFamily="66" charset="0"/>
            </a:endParaRPr>
          </a:p>
        </p:txBody>
      </p:sp>
      <p:sp>
        <p:nvSpPr>
          <p:cNvPr id="21507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5516563"/>
            <a:ext cx="4060825" cy="72390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uk-UA" sz="1800" i="1" smtClean="0">
                <a:latin typeface="Comic Sans MS" pitchFamily="66" charset="0"/>
              </a:rPr>
              <a:t>Вірменський замок у Львові.</a:t>
            </a:r>
          </a:p>
          <a:p>
            <a:pPr algn="ctr">
              <a:buFont typeface="Wingdings 2" pitchFamily="18" charset="2"/>
              <a:buNone/>
            </a:pPr>
            <a:r>
              <a:rPr lang="uk-UA" sz="1800" i="1" smtClean="0">
                <a:latin typeface="Comic Sans MS" pitchFamily="66" charset="0"/>
              </a:rPr>
              <a:t> 1363 р.</a:t>
            </a:r>
            <a:endParaRPr lang="ru-RU" sz="1800" i="1" smtClean="0">
              <a:latin typeface="Comic Sans MS" pitchFamily="66" charset="0"/>
            </a:endParaRPr>
          </a:p>
        </p:txBody>
      </p:sp>
      <p:pic>
        <p:nvPicPr>
          <p:cNvPr id="21508" name="Picture 2" descr="C:\Users\User\Pictures\ЗНО\kona_bogorodic_z_prorokami_z_cerkvi_u_p_dgorodc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412875"/>
            <a:ext cx="3170237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8" descr="v_rmenskiy_sobor_u_lvov___136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1365250"/>
            <a:ext cx="3025775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280</TotalTime>
  <Words>168</Words>
  <Application>Microsoft Office PowerPoint</Application>
  <PresentationFormat>On-screen Show (4:3)</PresentationFormat>
  <Paragraphs>27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6</vt:i4>
      </vt:variant>
      <vt:variant>
        <vt:lpstr>Заголовки слайдов</vt:lpstr>
      </vt:variant>
      <vt:variant>
        <vt:i4>12</vt:i4>
      </vt:variant>
    </vt:vector>
  </HeadingPairs>
  <TitlesOfParts>
    <vt:vector size="24" baseType="lpstr">
      <vt:lpstr>Constantia</vt:lpstr>
      <vt:lpstr>Arial</vt:lpstr>
      <vt:lpstr>Wingdings 2</vt:lpstr>
      <vt:lpstr>Calibri</vt:lpstr>
      <vt:lpstr>Comic Sans MS</vt:lpstr>
      <vt:lpstr>Wingdings</vt:lpstr>
      <vt:lpstr>Бумажная</vt:lpstr>
      <vt:lpstr>Бумажная</vt:lpstr>
      <vt:lpstr>Бумажная</vt:lpstr>
      <vt:lpstr>Бумажная</vt:lpstr>
      <vt:lpstr>Бумажная</vt:lpstr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Пам'ятки архітектури та образотворчого мистецтва</dc:title>
  <dc:creator>User</dc:creator>
  <cp:lastModifiedBy>Admin</cp:lastModifiedBy>
  <cp:revision>41</cp:revision>
  <dcterms:created xsi:type="dcterms:W3CDTF">2013-09-05T11:55:53Z</dcterms:created>
  <dcterms:modified xsi:type="dcterms:W3CDTF">2013-11-25T22:01:21Z</dcterms:modified>
</cp:coreProperties>
</file>