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23" autoAdjust="0"/>
    <p:restoredTop sz="94660"/>
  </p:normalViewPr>
  <p:slideViewPr>
    <p:cSldViewPr>
      <p:cViewPr varScale="1">
        <p:scale>
          <a:sx n="86" d="100"/>
          <a:sy n="86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BD239-9D83-437B-AF45-9EDA6E703E4A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D861F-D898-469E-B4EB-A4935B3C847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D861F-D898-469E-B4EB-A4935B3C847D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143DEBA-2C89-4EC4-B0FA-C74100E40EEF}" type="datetimeFigureOut">
              <a:rPr lang="uk-UA" smtClean="0"/>
              <a:pPr/>
              <a:t>03.12.2014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CB05D48-12AC-46B8-8314-DEF6F56C10D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916832"/>
            <a:ext cx="6480048" cy="2301240"/>
          </a:xfrm>
        </p:spPr>
        <p:txBody>
          <a:bodyPr/>
          <a:lstStyle/>
          <a:p>
            <a:r>
              <a:rPr lang="uk-UA" dirty="0" smtClean="0"/>
              <a:t>Поводир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6480048" cy="1752600"/>
          </a:xfrm>
        </p:spPr>
        <p:txBody>
          <a:bodyPr/>
          <a:lstStyle/>
          <a:p>
            <a:r>
              <a:rPr lang="uk-UA" dirty="0" smtClean="0"/>
              <a:t>Зробила учениця 9-б класу СЗШ № 78 м. Львова </a:t>
            </a:r>
            <a:r>
              <a:rPr lang="uk-UA" dirty="0" err="1" smtClean="0"/>
              <a:t>Пушак</a:t>
            </a:r>
            <a:r>
              <a:rPr lang="uk-UA" dirty="0" smtClean="0"/>
              <a:t>  Юлія </a:t>
            </a:r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8640"/>
            <a:ext cx="7467600" cy="4525963"/>
          </a:xfrm>
        </p:spPr>
        <p:txBody>
          <a:bodyPr/>
          <a:lstStyle/>
          <a:p>
            <a:r>
              <a:rPr lang="uk-UA" dirty="0" smtClean="0"/>
              <a:t>Пітер намагається запобігти загибелі кобзарів, проте це йому не вдається. Згодом Пітеру вдається врятуватися і виїхати з СРСР на батьківщину. Пітер лишаться єдиним живим свідком тих трагічних подій</a:t>
            </a:r>
            <a:endParaRPr lang="uk-UA" dirty="0"/>
          </a:p>
        </p:txBody>
      </p:sp>
      <p:pic>
        <p:nvPicPr>
          <p:cNvPr id="34818" name="Picture 2" descr="WEEKEND: Премьеры недели - статьи кино - Kino-teatr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068960"/>
            <a:ext cx="6324600" cy="338060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Історичність подій</a:t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6696744" cy="59492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Основою сюжету </a:t>
            </a:r>
            <a:r>
              <a:rPr lang="ru-RU" dirty="0" err="1" smtClean="0"/>
              <a:t>кінострічки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міфічний</a:t>
            </a:r>
            <a:r>
              <a:rPr lang="ru-RU" dirty="0" smtClean="0"/>
              <a:t> </a:t>
            </a:r>
            <a:r>
              <a:rPr lang="ru-RU" dirty="0" err="1" smtClean="0"/>
              <a:t>З'їзд</a:t>
            </a:r>
            <a:r>
              <a:rPr lang="ru-RU" dirty="0" smtClean="0"/>
              <a:t> </a:t>
            </a:r>
            <a:r>
              <a:rPr lang="ru-RU" dirty="0" err="1" smtClean="0"/>
              <a:t>кобзарів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розстріл</a:t>
            </a:r>
            <a:r>
              <a:rPr lang="ru-RU" dirty="0" smtClean="0"/>
              <a:t>, про </a:t>
            </a:r>
            <a:r>
              <a:rPr lang="ru-RU" dirty="0" err="1" smtClean="0"/>
              <a:t>які</a:t>
            </a:r>
            <a:r>
              <a:rPr lang="ru-RU" dirty="0" smtClean="0"/>
              <a:t> не лишилось </a:t>
            </a:r>
            <a:r>
              <a:rPr lang="ru-RU" dirty="0" err="1" smtClean="0"/>
              <a:t>документальних</a:t>
            </a:r>
            <a:r>
              <a:rPr lang="ru-RU" dirty="0" smtClean="0"/>
              <a:t> </a:t>
            </a:r>
            <a:r>
              <a:rPr lang="ru-RU" dirty="0" err="1" smtClean="0"/>
              <a:t>свідчень</a:t>
            </a:r>
            <a:r>
              <a:rPr lang="ru-RU" dirty="0" smtClean="0"/>
              <a:t>.</a:t>
            </a:r>
          </a:p>
          <a:p>
            <a:r>
              <a:rPr lang="uk-UA" dirty="0" smtClean="0"/>
              <a:t> За припущенням українського журналіста </a:t>
            </a:r>
            <a:r>
              <a:rPr lang="uk-UA" dirty="0" err="1" smtClean="0"/>
              <a:t>Вахтанга</a:t>
            </a:r>
            <a:r>
              <a:rPr lang="uk-UA" dirty="0" smtClean="0"/>
              <a:t> </a:t>
            </a:r>
            <a:r>
              <a:rPr lang="uk-UA" dirty="0" err="1" smtClean="0"/>
              <a:t>Кіпіані</a:t>
            </a:r>
            <a:r>
              <a:rPr lang="uk-UA" dirty="0" smtClean="0"/>
              <a:t>, історія про розстріл кобзарів є наслідком зникнення з базарних площ містечок та сіл в 30-ті роки сліпих співців, котрих, швидше за все, масово заарештовували як порушників закону про заборону бродяжництва та жебрацтва</a:t>
            </a:r>
            <a:endParaRPr lang="uk-UA" dirty="0"/>
          </a:p>
        </p:txBody>
      </p:sp>
      <p:pic>
        <p:nvPicPr>
          <p:cNvPr id="38914" name="Picture 2" descr="http://upload.wikimedia.org/wikipedia/commons/thumb/f/fd/Pamiatnyk.jpg/220px-Pamiatny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32655"/>
            <a:ext cx="2808312" cy="331315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020272" y="3789040"/>
            <a:ext cx="1835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FF0000"/>
                </a:solidFill>
              </a:rPr>
              <a:t>Пам’ятний знак репресованим кобзарям, бандуристам, </a:t>
            </a:r>
            <a:r>
              <a:rPr lang="uk-UA" dirty="0" smtClean="0">
                <a:solidFill>
                  <a:srgbClr val="FF0000"/>
                </a:solidFill>
              </a:rPr>
              <a:t>лірникам у Харкові</a:t>
            </a:r>
            <a:endParaRPr lang="uk-U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1800" y="2924944"/>
            <a:ext cx="5153000" cy="3201219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</a:t>
            </a:r>
            <a:r>
              <a:rPr lang="ru-RU" b="1" dirty="0" err="1" smtClean="0"/>
              <a:t>Поводир</a:t>
            </a:r>
            <a:r>
              <a:rPr lang="ru-RU" b="1" dirty="0" smtClean="0"/>
              <a:t>,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Квіти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очі</a:t>
            </a:r>
            <a:endParaRPr lang="uk-UA" dirty="0"/>
          </a:p>
        </p:txBody>
      </p:sp>
      <p:pic>
        <p:nvPicPr>
          <p:cNvPr id="26626" name="Picture 2" descr="Поводи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4968552" cy="492871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188640"/>
            <a:ext cx="5508104" cy="7056784"/>
          </a:xfrm>
        </p:spPr>
        <p:txBody>
          <a:bodyPr/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Поводир</a:t>
            </a:r>
            <a:r>
              <a:rPr lang="ru-RU" b="1" dirty="0" smtClean="0"/>
              <a:t>»</a:t>
            </a:r>
            <a:r>
              <a:rPr lang="ru-RU" dirty="0" smtClean="0"/>
              <a:t> (англ. </a:t>
            </a: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Guide</a:t>
            </a:r>
            <a:r>
              <a:rPr lang="ru-RU" dirty="0" smtClean="0"/>
              <a:t>) — </a:t>
            </a:r>
            <a:r>
              <a:rPr lang="ru-RU" dirty="0" err="1" smtClean="0"/>
              <a:t>український</a:t>
            </a:r>
            <a:r>
              <a:rPr lang="ru-RU" dirty="0" smtClean="0"/>
              <a:t> </a:t>
            </a:r>
            <a:r>
              <a:rPr lang="ru-RU" dirty="0" err="1" smtClean="0"/>
              <a:t>історичний</a:t>
            </a:r>
            <a:r>
              <a:rPr lang="ru-RU" dirty="0" smtClean="0"/>
              <a:t> </a:t>
            </a:r>
            <a:r>
              <a:rPr lang="ru-RU" dirty="0" err="1" smtClean="0"/>
              <a:t>драматичний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 </a:t>
            </a:r>
            <a:r>
              <a:rPr lang="ru-RU" dirty="0" err="1" smtClean="0"/>
              <a:t>режисера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сценариста Олеся </a:t>
            </a:r>
            <a:r>
              <a:rPr lang="ru-RU" dirty="0" err="1" smtClean="0"/>
              <a:t>Саніна</a:t>
            </a:r>
            <a:endParaRPr lang="uk-UA" dirty="0"/>
          </a:p>
        </p:txBody>
      </p:sp>
      <p:pic>
        <p:nvPicPr>
          <p:cNvPr id="25602" name="Picture 2" descr="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3674142" cy="554461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0"/>
            <a:ext cx="7467600" cy="4525963"/>
          </a:xfrm>
        </p:spPr>
        <p:txBody>
          <a:bodyPr/>
          <a:lstStyle/>
          <a:p>
            <a:r>
              <a:rPr lang="ru-RU" dirty="0" smtClean="0"/>
              <a:t>в основу сюжету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мандри</a:t>
            </a:r>
            <a:r>
              <a:rPr lang="ru-RU" dirty="0" smtClean="0"/>
              <a:t> </a:t>
            </a:r>
            <a:r>
              <a:rPr lang="ru-RU" dirty="0" err="1" smtClean="0"/>
              <a:t>Радянською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  </a:t>
            </a:r>
            <a:r>
              <a:rPr lang="ru-RU" dirty="0" err="1" smtClean="0"/>
              <a:t>американського</a:t>
            </a:r>
            <a:r>
              <a:rPr lang="ru-RU" dirty="0" smtClean="0"/>
              <a:t> хлопчика та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сліпого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err="1" smtClean="0"/>
              <a:t>напередодні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 Голодомору</a:t>
            </a:r>
            <a:endParaRPr lang="uk-UA" dirty="0"/>
          </a:p>
        </p:txBody>
      </p:sp>
      <p:pic>
        <p:nvPicPr>
          <p:cNvPr id="24578" name="Picture 2" descr="Що дивитися: нові українські фільм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65960"/>
            <a:ext cx="6672064" cy="395999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Оскар за короткометражные фильмы - Рамблер-Ново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620688"/>
            <a:ext cx="3816424" cy="475297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076056" cy="659735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Робота над стрічкою тривала з 2012р. Державною агенцією з питань кіновиробництва на створення фільму було профінансовано 16,6 </a:t>
            </a:r>
            <a:r>
              <a:rPr lang="uk-UA" dirty="0" err="1" smtClean="0"/>
              <a:t>млн</a:t>
            </a:r>
            <a:r>
              <a:rPr lang="uk-UA" dirty="0" smtClean="0"/>
              <a:t> грн. Світова прем'єра фільму відбулася на Одеському міжнародному кінофестивалі 16 липня 2014 року. 9 вересня 2014 року Український </a:t>
            </a:r>
            <a:r>
              <a:rPr lang="uk-UA" dirty="0" err="1" smtClean="0"/>
              <a:t>Оскарівський</a:t>
            </a:r>
            <a:r>
              <a:rPr lang="uk-UA" dirty="0" smtClean="0"/>
              <a:t> комітет обрав фільм «Поводир, або Квіти мають очі» представляти Україну у номінації «Найкращий фільм іноземною мовою» на здобуття премії «Оскар» 2015 року</a:t>
            </a:r>
            <a:endParaRPr lang="uk-UA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7467600" cy="4525963"/>
          </a:xfrm>
        </p:spPr>
        <p:txBody>
          <a:bodyPr/>
          <a:lstStyle/>
          <a:p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спеціальна</a:t>
            </a:r>
            <a:r>
              <a:rPr lang="ru-RU" dirty="0" smtClean="0"/>
              <a:t> </a:t>
            </a:r>
            <a:r>
              <a:rPr lang="ru-RU" dirty="0" err="1" smtClean="0"/>
              <a:t>версія</a:t>
            </a:r>
            <a:r>
              <a:rPr lang="ru-RU" dirty="0" smtClean="0"/>
              <a:t> </a:t>
            </a:r>
            <a:r>
              <a:rPr lang="ru-RU" dirty="0" err="1" smtClean="0"/>
              <a:t>стрічки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тифлокоментуванням</a:t>
            </a:r>
            <a:r>
              <a:rPr lang="ru-RU" dirty="0" smtClean="0"/>
              <a:t> для незрячих людей</a:t>
            </a:r>
            <a:endParaRPr lang="uk-UA" dirty="0"/>
          </a:p>
        </p:txBody>
      </p:sp>
      <p:pic>
        <p:nvPicPr>
          <p:cNvPr id="28674" name="Picture 2" descr="Жизнь слепого в Киеве трудна и опасна Главные События в Укра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340768"/>
            <a:ext cx="5334000" cy="5334001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Сюжет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507288" cy="568863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Події фільму відбуваються у 1932-1933-х роках в УРСР у часи індустріалізації, колективізації та напередодні і під час Голодомору й репресій представників Розстріляного відродження. Американський інженер Майкл </a:t>
            </a:r>
            <a:r>
              <a:rPr lang="uk-UA" dirty="0" err="1" smtClean="0"/>
              <a:t>Шемрок</a:t>
            </a:r>
            <a:r>
              <a:rPr lang="uk-UA" dirty="0" smtClean="0"/>
              <a:t> разом зі своїм десятирічним сином Пітером приїздить до Харкова працювати в якості іноземного спеціаліста, де закохується в актрису Ольгу Левицьку. В Ольгу також закоханий уповноважений комуністичною владою Володимир, який всіма силами намагається позбутися більш удачливого конкурента.</a:t>
            </a:r>
          </a:p>
          <a:p>
            <a:r>
              <a:rPr lang="uk-UA" dirty="0" smtClean="0"/>
              <a:t> Випадково до рук </a:t>
            </a:r>
            <a:r>
              <a:rPr lang="uk-UA" dirty="0" err="1" smtClean="0"/>
              <a:t>Шемрока</a:t>
            </a:r>
            <a:r>
              <a:rPr lang="uk-UA" dirty="0" smtClean="0"/>
              <a:t> потрапляють секретні документи про заплановане радянською владою масове вилучення продовольства та супутні репресії, через що він гине</a:t>
            </a:r>
            <a:endParaRPr lang="uk-UA" dirty="0"/>
          </a:p>
        </p:txBody>
      </p:sp>
      <p:pic>
        <p:nvPicPr>
          <p:cNvPr id="27650" name="Picture 2" descr="В YouTube появился трейлер фильма с участием Джамалы (ВИДЕО) / Сит ново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7848872" cy="381642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8964488" cy="3933056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Син Майкла стає випадковим свідком убивства батька. Документи знаходяться серед особистих речей Пітера. Пітеру дивом вдається втекти від переслідувачів — завдяки </a:t>
            </a:r>
            <a:r>
              <a:rPr lang="uk-UA" dirty="0" err="1" smtClean="0"/>
              <a:t>сліпомубандуристові</a:t>
            </a:r>
            <a:r>
              <a:rPr lang="uk-UA" dirty="0" smtClean="0"/>
              <a:t> Івану Кочерзі. Хлопчик пристає до сліпого і стає його поводирем. У минулому Іван був командиром роти армії УНР отримав поранення в голову і осліп. Кочерга вчить Пітера ремеслу поводиря, знаходить документи і намагається особисто передати документи в Москву. Комуністичні спецслужби активно розшукують Пітера і документи.</a:t>
            </a:r>
            <a:endParaRPr lang="uk-UA" dirty="0"/>
          </a:p>
        </p:txBody>
      </p:sp>
      <p:pic>
        <p:nvPicPr>
          <p:cNvPr id="36866" name="Picture 2" descr="Героический &quot;Поводырь&quot; в Кировограде: &quot;Кто подымет руку на слепого. - Новости Кировограда - Кировоградский городско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501008"/>
            <a:ext cx="4152660" cy="3183289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5220072" cy="674136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Взимку 1932–1933 років під час подій Голодомору кільце пошуку звужується і Пітера майже ловлять, проте Кочерга, жертвуючи своєю свободою, допомагає хлопчикові сховатися. Пітер дістається Харкова і, приєднавшись до групи безпритульних, потрапляє в свою колишню квартиру, де зустрічає Ольгу. Взимку 1933 року сліпого Івана Кочергу разом з </a:t>
            </a:r>
            <a:r>
              <a:rPr lang="uk-UA" dirty="0" err="1" smtClean="0"/>
              <a:t>іншимикобзарями</a:t>
            </a:r>
            <a:r>
              <a:rPr lang="uk-UA" dirty="0" smtClean="0"/>
              <a:t> страчують під Харковом.</a:t>
            </a:r>
            <a:endParaRPr lang="uk-UA" dirty="0"/>
          </a:p>
        </p:txBody>
      </p:sp>
      <p:pic>
        <p:nvPicPr>
          <p:cNvPr id="35842" name="Picture 2" descr="&quot;Поводир&quot;: про що ця істор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260648"/>
            <a:ext cx="4000500" cy="3000376"/>
          </a:xfrm>
          <a:prstGeom prst="rect">
            <a:avLst/>
          </a:prstGeom>
          <a:noFill/>
        </p:spPr>
      </p:pic>
      <p:pic>
        <p:nvPicPr>
          <p:cNvPr id="35844" name="Picture 4" descr="http://im1-tub-ua.yandex.net/i?id=646210dfc18abd17b57252784adfc53b-36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573016"/>
            <a:ext cx="3701397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264</TotalTime>
  <Words>144</Words>
  <Application>Microsoft Office PowerPoint</Application>
  <PresentationFormat>Экран (4:3)</PresentationFormat>
  <Paragraphs>19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Поводир</vt:lpstr>
      <vt:lpstr>  Поводир, або Квіти мають очі</vt:lpstr>
      <vt:lpstr>Слайд 3</vt:lpstr>
      <vt:lpstr>Слайд 4</vt:lpstr>
      <vt:lpstr>Слайд 5</vt:lpstr>
      <vt:lpstr>Слайд 6</vt:lpstr>
      <vt:lpstr>Сюжет </vt:lpstr>
      <vt:lpstr>Слайд 8</vt:lpstr>
      <vt:lpstr>Слайд 9</vt:lpstr>
      <vt:lpstr>Слайд 10</vt:lpstr>
      <vt:lpstr>Історичність подій 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Поводир</dc:title>
  <dc:creator>Олег</dc:creator>
  <cp:lastModifiedBy>Олег</cp:lastModifiedBy>
  <cp:revision>2</cp:revision>
  <dcterms:created xsi:type="dcterms:W3CDTF">2014-12-03T15:28:41Z</dcterms:created>
  <dcterms:modified xsi:type="dcterms:W3CDTF">2014-12-03T19:57:13Z</dcterms:modified>
</cp:coreProperties>
</file>