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Еколог</a:t>
            </a:r>
            <a:r>
              <a:rPr lang="uk-UA" dirty="0" err="1" smtClean="0"/>
              <a:t>ічна</a:t>
            </a:r>
            <a:r>
              <a:rPr lang="uk-UA" dirty="0" smtClean="0"/>
              <a:t> безпека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algn="r"/>
            <a:r>
              <a:rPr lang="uk-UA" dirty="0" smtClean="0"/>
              <a:t>Підготували</a:t>
            </a:r>
          </a:p>
          <a:p>
            <a:pPr algn="r"/>
            <a:r>
              <a:rPr lang="uk-UA" dirty="0" smtClean="0"/>
              <a:t>Учениці 11-А класу</a:t>
            </a:r>
          </a:p>
          <a:p>
            <a:pPr algn="r"/>
            <a:r>
              <a:rPr lang="uk-UA" dirty="0" smtClean="0"/>
              <a:t>СШ №307</a:t>
            </a:r>
          </a:p>
          <a:p>
            <a:pPr algn="r"/>
            <a:r>
              <a:rPr lang="uk-UA" dirty="0" err="1" smtClean="0"/>
              <a:t>Високоморна</a:t>
            </a:r>
            <a:r>
              <a:rPr lang="uk-UA" dirty="0" smtClean="0"/>
              <a:t> Ярослава</a:t>
            </a:r>
          </a:p>
          <a:p>
            <a:pPr algn="r"/>
            <a:r>
              <a:rPr lang="uk-UA" dirty="0" smtClean="0"/>
              <a:t>Гудименко Марія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Екологічна безпека</a:t>
            </a:r>
            <a:endParaRPr lang="ru-RU" dirty="0"/>
          </a:p>
        </p:txBody>
      </p:sp>
      <p:pic>
        <p:nvPicPr>
          <p:cNvPr id="5" name="Содержимое 4" descr="ekologiya_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0811049">
            <a:off x="457200" y="1695673"/>
            <a:ext cx="4186808" cy="418680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/>
              <a:t>Екологі́чна</a:t>
            </a:r>
            <a:r>
              <a:rPr lang="ru-RU" b="1" dirty="0" smtClean="0"/>
              <a:t> </a:t>
            </a:r>
            <a:r>
              <a:rPr lang="ru-RU" b="1" dirty="0" err="1" smtClean="0"/>
              <a:t>безпе́ка</a:t>
            </a:r>
            <a:r>
              <a:rPr lang="ru-RU" dirty="0" smtClean="0"/>
              <a:t> 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стан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, коли </a:t>
            </a:r>
            <a:r>
              <a:rPr lang="ru-RU" dirty="0" err="1" smtClean="0"/>
              <a:t>гарантується</a:t>
            </a:r>
            <a:r>
              <a:rPr lang="ru-RU" dirty="0" smtClean="0"/>
              <a:t>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погіршення</a:t>
            </a:r>
            <a:r>
              <a:rPr lang="ru-RU" dirty="0" smtClean="0"/>
              <a:t> </a:t>
            </a:r>
            <a:r>
              <a:rPr lang="ru-RU" dirty="0" err="1" smtClean="0"/>
              <a:t>екологічної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та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, </a:t>
            </a:r>
            <a:r>
              <a:rPr lang="ru-RU" dirty="0" err="1" smtClean="0"/>
              <a:t>станів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прямо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побічно</a:t>
            </a:r>
            <a:r>
              <a:rPr lang="ru-RU" dirty="0" smtClean="0"/>
              <a:t> не </a:t>
            </a:r>
            <a:r>
              <a:rPr lang="ru-RU" dirty="0" err="1" smtClean="0"/>
              <a:t>приводять</a:t>
            </a:r>
            <a:r>
              <a:rPr lang="ru-RU" dirty="0" smtClean="0"/>
              <a:t> до </a:t>
            </a:r>
            <a:r>
              <a:rPr lang="ru-RU" dirty="0" err="1" smtClean="0"/>
              <a:t>життєво</a:t>
            </a:r>
            <a:r>
              <a:rPr lang="ru-RU" dirty="0" smtClean="0"/>
              <a:t> </a:t>
            </a:r>
            <a:r>
              <a:rPr lang="ru-RU" dirty="0" err="1" smtClean="0"/>
              <a:t>важливих</a:t>
            </a:r>
            <a:r>
              <a:rPr lang="ru-RU" dirty="0" smtClean="0"/>
              <a:t> </a:t>
            </a:r>
            <a:r>
              <a:rPr lang="ru-RU" dirty="0" err="1" smtClean="0"/>
              <a:t>втрат</a:t>
            </a:r>
            <a:r>
              <a:rPr lang="ru-RU" dirty="0" smtClean="0"/>
              <a:t> 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погроз</a:t>
            </a:r>
            <a:r>
              <a:rPr lang="ru-RU" dirty="0" smtClean="0"/>
              <a:t> таких </a:t>
            </a:r>
            <a:r>
              <a:rPr lang="ru-RU" dirty="0" err="1" smtClean="0"/>
              <a:t>втрат</a:t>
            </a:r>
            <a:r>
              <a:rPr lang="ru-RU" dirty="0" smtClean="0"/>
              <a:t>), </a:t>
            </a:r>
            <a:r>
              <a:rPr lang="ru-RU" dirty="0" err="1" smtClean="0"/>
              <a:t>що</a:t>
            </a:r>
            <a:r>
              <a:rPr lang="ru-RU" dirty="0" smtClean="0"/>
              <a:t> наноситься природному </a:t>
            </a:r>
            <a:r>
              <a:rPr lang="ru-RU" dirty="0" err="1" smtClean="0"/>
              <a:t>середовищу</a:t>
            </a:r>
            <a:r>
              <a:rPr lang="ru-RU" dirty="0" smtClean="0"/>
              <a:t>, </a:t>
            </a:r>
            <a:r>
              <a:rPr lang="ru-RU" dirty="0" err="1" smtClean="0"/>
              <a:t>окремим</a:t>
            </a:r>
            <a:r>
              <a:rPr lang="ru-RU" dirty="0" smtClean="0"/>
              <a:t> людям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людству</a:t>
            </a:r>
            <a:r>
              <a:rPr lang="ru-RU" dirty="0" smtClean="0"/>
              <a:t>; комплекс </a:t>
            </a:r>
            <a:r>
              <a:rPr lang="ru-RU" dirty="0" err="1" smtClean="0"/>
              <a:t>станів</a:t>
            </a:r>
            <a:r>
              <a:rPr lang="ru-RU" dirty="0" smtClean="0"/>
              <a:t>, </a:t>
            </a:r>
            <a:r>
              <a:rPr lang="ru-RU" dirty="0" err="1" smtClean="0"/>
              <a:t>явищ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 </a:t>
            </a:r>
            <a:r>
              <a:rPr lang="ru-RU" dirty="0" err="1" smtClean="0"/>
              <a:t>екологічний</a:t>
            </a:r>
            <a:r>
              <a:rPr lang="ru-RU" dirty="0" smtClean="0"/>
              <a:t> баланс на </a:t>
            </a:r>
            <a:r>
              <a:rPr lang="ru-RU" dirty="0" err="1" smtClean="0"/>
              <a:t>Землі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будь-яких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регіонах</a:t>
            </a:r>
            <a:r>
              <a:rPr lang="ru-RU" dirty="0" smtClean="0"/>
              <a:t> на </a:t>
            </a:r>
            <a:r>
              <a:rPr lang="ru-RU" dirty="0" err="1" smtClean="0"/>
              <a:t>рівні</a:t>
            </a:r>
            <a:r>
              <a:rPr lang="ru-RU" dirty="0" smtClean="0"/>
              <a:t>, до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фізично</a:t>
            </a:r>
            <a:r>
              <a:rPr lang="ru-RU" dirty="0" smtClean="0"/>
              <a:t>, </a:t>
            </a:r>
            <a:r>
              <a:rPr lang="ru-RU" dirty="0" err="1" smtClean="0"/>
              <a:t>соціально-економічно</a:t>
            </a:r>
            <a:r>
              <a:rPr lang="ru-RU" dirty="0" smtClean="0"/>
              <a:t>, </a:t>
            </a:r>
            <a:r>
              <a:rPr lang="ru-RU" dirty="0" err="1" smtClean="0"/>
              <a:t>технологічно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політично</a:t>
            </a:r>
            <a:r>
              <a:rPr lang="ru-RU" dirty="0" smtClean="0"/>
              <a:t> </a:t>
            </a:r>
            <a:r>
              <a:rPr lang="ru-RU" dirty="0" err="1" smtClean="0"/>
              <a:t>готове</a:t>
            </a:r>
            <a:r>
              <a:rPr lang="ru-RU" dirty="0" smtClean="0"/>
              <a:t> (</a:t>
            </a:r>
            <a:r>
              <a:rPr lang="ru-RU" dirty="0" err="1" smtClean="0"/>
              <a:t>може</a:t>
            </a:r>
            <a:r>
              <a:rPr lang="ru-RU" dirty="0" smtClean="0"/>
              <a:t> без </a:t>
            </a:r>
            <a:r>
              <a:rPr lang="ru-RU" dirty="0" err="1" smtClean="0"/>
              <a:t>серйозних</a:t>
            </a:r>
            <a:r>
              <a:rPr lang="ru-RU" dirty="0" smtClean="0"/>
              <a:t> </a:t>
            </a:r>
            <a:r>
              <a:rPr lang="ru-RU" dirty="0" err="1" smtClean="0"/>
              <a:t>втрат</a:t>
            </a:r>
            <a:r>
              <a:rPr lang="ru-RU" dirty="0" smtClean="0"/>
              <a:t> </a:t>
            </a:r>
            <a:r>
              <a:rPr lang="ru-RU" dirty="0" err="1" smtClean="0"/>
              <a:t>адаптуватися</a:t>
            </a:r>
            <a:r>
              <a:rPr lang="ru-RU" dirty="0" smtClean="0"/>
              <a:t>) </a:t>
            </a:r>
            <a:r>
              <a:rPr lang="ru-RU" dirty="0" err="1" smtClean="0"/>
              <a:t>людство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ecologia-fakty-cigr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528692">
            <a:off x="4821982" y="1725543"/>
            <a:ext cx="3415124" cy="352692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366272078_image001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1072702">
            <a:off x="606899" y="2051090"/>
            <a:ext cx="3829667" cy="357160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err="1" smtClean="0"/>
              <a:t>Екологічна</a:t>
            </a:r>
            <a:r>
              <a:rPr lang="ru-RU" dirty="0" smtClean="0"/>
              <a:t> </a:t>
            </a:r>
            <a:r>
              <a:rPr lang="ru-RU" dirty="0" err="1" smtClean="0"/>
              <a:t>безпека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по </a:t>
            </a:r>
            <a:r>
              <a:rPr lang="ru-RU" dirty="0" err="1" smtClean="0"/>
              <a:t>відношенню</a:t>
            </a:r>
            <a:r>
              <a:rPr lang="ru-RU" dirty="0" smtClean="0"/>
              <a:t> до </a:t>
            </a:r>
            <a:r>
              <a:rPr lang="ru-RU" dirty="0" err="1" smtClean="0"/>
              <a:t>територій</a:t>
            </a:r>
            <a:r>
              <a:rPr lang="ru-RU" dirty="0" smtClean="0"/>
              <a:t> </a:t>
            </a:r>
            <a:r>
              <a:rPr lang="ru-RU" dirty="0" err="1" smtClean="0"/>
              <a:t>держави</a:t>
            </a:r>
            <a:r>
              <a:rPr lang="ru-RU" dirty="0" smtClean="0"/>
              <a:t>, </a:t>
            </a:r>
            <a:r>
              <a:rPr lang="ru-RU" dirty="0" err="1" smtClean="0"/>
              <a:t>регіону</a:t>
            </a:r>
            <a:r>
              <a:rPr lang="ru-RU" dirty="0" smtClean="0"/>
              <a:t>, </a:t>
            </a:r>
            <a:r>
              <a:rPr lang="ru-RU" dirty="0" err="1" smtClean="0"/>
              <a:t>адміністративних</a:t>
            </a:r>
            <a:r>
              <a:rPr lang="ru-RU" dirty="0" smtClean="0"/>
              <a:t> областей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районів</a:t>
            </a:r>
            <a:r>
              <a:rPr lang="ru-RU" dirty="0" smtClean="0"/>
              <a:t>, </a:t>
            </a:r>
            <a:r>
              <a:rPr lang="ru-RU" dirty="0" err="1" smtClean="0"/>
              <a:t>населених</a:t>
            </a:r>
            <a:r>
              <a:rPr lang="ru-RU" dirty="0" smtClean="0"/>
              <a:t> </a:t>
            </a:r>
            <a:r>
              <a:rPr lang="ru-RU" dirty="0" err="1" smtClean="0"/>
              <a:t>пунктів</a:t>
            </a:r>
            <a:r>
              <a:rPr lang="ru-RU" dirty="0" smtClean="0"/>
              <a:t> (</a:t>
            </a:r>
            <a:r>
              <a:rPr lang="ru-RU" dirty="0" err="1" smtClean="0"/>
              <a:t>міст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сіл</a:t>
            </a:r>
            <a:r>
              <a:rPr lang="ru-RU" dirty="0" smtClean="0"/>
              <a:t>) </a:t>
            </a:r>
            <a:r>
              <a:rPr lang="ru-RU" dirty="0" err="1" smtClean="0"/>
              <a:t>або</a:t>
            </a:r>
            <a:r>
              <a:rPr lang="ru-RU" dirty="0" smtClean="0"/>
              <a:t> до </a:t>
            </a:r>
            <a:r>
              <a:rPr lang="ru-RU" dirty="0" err="1" smtClean="0"/>
              <a:t>народногосподарських</a:t>
            </a:r>
            <a:r>
              <a:rPr lang="ru-RU" dirty="0" smtClean="0"/>
              <a:t> </a:t>
            </a:r>
            <a:r>
              <a:rPr lang="ru-RU" dirty="0" err="1" smtClean="0"/>
              <a:t>об'єктів</a:t>
            </a:r>
            <a:r>
              <a:rPr lang="ru-RU" dirty="0" smtClean="0"/>
              <a:t> — </a:t>
            </a:r>
            <a:r>
              <a:rPr lang="ru-RU" dirty="0" err="1" smtClean="0"/>
              <a:t>нафтогазопромислових</a:t>
            </a:r>
            <a:r>
              <a:rPr lang="ru-RU" dirty="0" smtClean="0"/>
              <a:t> </a:t>
            </a:r>
            <a:r>
              <a:rPr lang="ru-RU" dirty="0" err="1" smtClean="0"/>
              <a:t>районів</a:t>
            </a:r>
            <a:r>
              <a:rPr lang="ru-RU" dirty="0" smtClean="0"/>
              <a:t>, </a:t>
            </a:r>
            <a:r>
              <a:rPr lang="ru-RU" dirty="0" err="1" smtClean="0"/>
              <a:t>промвузлів</a:t>
            </a:r>
            <a:r>
              <a:rPr lang="ru-RU" dirty="0" smtClean="0"/>
              <a:t>, </a:t>
            </a:r>
            <a:r>
              <a:rPr lang="ru-RU" dirty="0" err="1" smtClean="0"/>
              <a:t>заводів</a:t>
            </a:r>
            <a:r>
              <a:rPr lang="ru-RU" dirty="0" smtClean="0"/>
              <a:t>, фабрик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об'єктів</a:t>
            </a:r>
            <a:r>
              <a:rPr lang="ru-RU" dirty="0" smtClean="0"/>
              <a:t> </a:t>
            </a:r>
            <a:r>
              <a:rPr lang="ru-RU" dirty="0" err="1" smtClean="0"/>
              <a:t>промисловості</a:t>
            </a:r>
            <a:r>
              <a:rPr lang="ru-RU" dirty="0" smtClean="0"/>
              <a:t>, транспорту, </a:t>
            </a:r>
            <a:r>
              <a:rPr lang="ru-RU" dirty="0" err="1" smtClean="0"/>
              <a:t>енергетики</a:t>
            </a:r>
            <a:r>
              <a:rPr lang="ru-RU" dirty="0" smtClean="0"/>
              <a:t>, </a:t>
            </a:r>
            <a:r>
              <a:rPr lang="ru-RU" dirty="0" err="1" smtClean="0"/>
              <a:t>хімії</a:t>
            </a:r>
            <a:r>
              <a:rPr lang="ru-RU" dirty="0" smtClean="0"/>
              <a:t>, </a:t>
            </a:r>
            <a:r>
              <a:rPr lang="ru-RU" dirty="0" err="1" smtClean="0"/>
              <a:t>гірництва,зв'язку</a:t>
            </a:r>
            <a:r>
              <a:rPr lang="ru-RU" dirty="0" smtClean="0"/>
              <a:t> 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Екологічна</a:t>
            </a:r>
            <a:r>
              <a:rPr lang="ru-RU" dirty="0" smtClean="0"/>
              <a:t> </a:t>
            </a:r>
            <a:r>
              <a:rPr lang="ru-RU" dirty="0" err="1" smtClean="0"/>
              <a:t>безпека</a:t>
            </a:r>
            <a:r>
              <a:rPr lang="ru-RU" dirty="0" smtClean="0"/>
              <a:t> </a:t>
            </a:r>
            <a:r>
              <a:rPr lang="ru-RU" dirty="0" err="1" smtClean="0"/>
              <a:t>ґрунтується</a:t>
            </a:r>
            <a:r>
              <a:rPr lang="ru-RU" dirty="0" smtClean="0"/>
              <a:t> на: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усвідомленні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людство</a:t>
            </a:r>
            <a:r>
              <a:rPr lang="ru-RU" dirty="0" smtClean="0"/>
              <a:t> — </a:t>
            </a:r>
            <a:r>
              <a:rPr lang="ru-RU" dirty="0" err="1" smtClean="0"/>
              <a:t>невід'ємна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,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залежна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визнанні</a:t>
            </a:r>
            <a:r>
              <a:rPr lang="ru-RU" dirty="0" smtClean="0"/>
              <a:t> </a:t>
            </a:r>
            <a:r>
              <a:rPr lang="ru-RU" dirty="0" err="1" smtClean="0"/>
              <a:t>обмеженості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конечності</a:t>
            </a:r>
            <a:r>
              <a:rPr lang="ru-RU" dirty="0" smtClean="0"/>
              <a:t> природно-ресурсного (</a:t>
            </a:r>
            <a:r>
              <a:rPr lang="ru-RU" dirty="0" err="1" smtClean="0"/>
              <a:t>екологічного</a:t>
            </a:r>
            <a:r>
              <a:rPr lang="ru-RU" dirty="0" smtClean="0"/>
              <a:t>) </a:t>
            </a:r>
            <a:r>
              <a:rPr lang="ru-RU" dirty="0" err="1" smtClean="0"/>
              <a:t>потенціалу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регіонів</a:t>
            </a:r>
            <a:r>
              <a:rPr lang="ru-RU" dirty="0" smtClean="0"/>
              <a:t>, </a:t>
            </a:r>
            <a:r>
              <a:rPr lang="ru-RU" dirty="0" err="1" smtClean="0"/>
              <a:t>необхідності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якісної</a:t>
            </a:r>
            <a:r>
              <a:rPr lang="ru-RU" dirty="0" smtClean="0"/>
              <a:t> та </a:t>
            </a:r>
            <a:r>
              <a:rPr lang="ru-RU" dirty="0" err="1" smtClean="0"/>
              <a:t>кількісної</a:t>
            </a:r>
            <a:r>
              <a:rPr lang="ru-RU" dirty="0" smtClean="0"/>
              <a:t> </a:t>
            </a:r>
            <a:r>
              <a:rPr lang="ru-RU" dirty="0" err="1" smtClean="0"/>
              <a:t>інвентаризації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неможливості</a:t>
            </a:r>
            <a:r>
              <a:rPr lang="ru-RU" dirty="0" smtClean="0"/>
              <a:t> штучного </a:t>
            </a:r>
            <a:r>
              <a:rPr lang="ru-RU" dirty="0" err="1" smtClean="0"/>
              <a:t>розширення</a:t>
            </a:r>
            <a:r>
              <a:rPr lang="ru-RU" dirty="0" smtClean="0"/>
              <a:t> природно-ресурсного (</a:t>
            </a:r>
            <a:r>
              <a:rPr lang="ru-RU" dirty="0" err="1" smtClean="0"/>
              <a:t>екологічного</a:t>
            </a:r>
            <a:r>
              <a:rPr lang="ru-RU" dirty="0" smtClean="0"/>
              <a:t>) </a:t>
            </a:r>
            <a:r>
              <a:rPr lang="ru-RU" dirty="0" err="1" smtClean="0"/>
              <a:t>потенціалу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</a:t>
            </a:r>
            <a:r>
              <a:rPr lang="ru-RU" dirty="0" err="1" smtClean="0"/>
              <a:t>природно-системні</a:t>
            </a:r>
            <a:r>
              <a:rPr lang="ru-RU" dirty="0" smtClean="0"/>
              <a:t> </a:t>
            </a:r>
            <a:r>
              <a:rPr lang="ru-RU" dirty="0" err="1" smtClean="0"/>
              <a:t>обмеження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визначенні</a:t>
            </a:r>
            <a:r>
              <a:rPr lang="ru-RU" dirty="0" smtClean="0"/>
              <a:t> допустимого максимуму </a:t>
            </a:r>
            <a:r>
              <a:rPr lang="ru-RU" dirty="0" err="1" smtClean="0"/>
              <a:t>вилучення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екосистем</a:t>
            </a:r>
            <a:r>
              <a:rPr lang="ru-RU" dirty="0" smtClean="0"/>
              <a:t> як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необхідності</a:t>
            </a:r>
            <a:r>
              <a:rPr lang="ru-RU" dirty="0" smtClean="0"/>
              <a:t> </a:t>
            </a:r>
            <a:r>
              <a:rPr lang="ru-RU" dirty="0" err="1" smtClean="0"/>
              <a:t>вироблення</a:t>
            </a:r>
            <a:r>
              <a:rPr lang="ru-RU" dirty="0" smtClean="0"/>
              <a:t> </a:t>
            </a:r>
            <a:r>
              <a:rPr lang="ru-RU" dirty="0" err="1" smtClean="0"/>
              <a:t>превентивних</a:t>
            </a:r>
            <a:r>
              <a:rPr lang="ru-RU" dirty="0" smtClean="0"/>
              <a:t> </a:t>
            </a:r>
            <a:r>
              <a:rPr lang="ru-RU" dirty="0" err="1" smtClean="0"/>
              <a:t>екологічних</a:t>
            </a:r>
            <a:r>
              <a:rPr lang="ru-RU" dirty="0" smtClean="0"/>
              <a:t> </a:t>
            </a:r>
            <a:r>
              <a:rPr lang="ru-RU" dirty="0" err="1" smtClean="0"/>
              <a:t>заборон</a:t>
            </a:r>
            <a:r>
              <a:rPr lang="ru-RU" dirty="0" smtClean="0"/>
              <a:t> </a:t>
            </a:r>
            <a:r>
              <a:rPr lang="ru-RU" dirty="0" err="1" smtClean="0"/>
              <a:t>задовго</a:t>
            </a:r>
            <a:r>
              <a:rPr lang="ru-RU" dirty="0" smtClean="0"/>
              <a:t> до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вичерпання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непрямого </a:t>
            </a:r>
            <a:r>
              <a:rPr lang="ru-RU" dirty="0" err="1" smtClean="0"/>
              <a:t>руйнування</a:t>
            </a:r>
            <a:r>
              <a:rPr lang="ru-RU" dirty="0" smtClean="0"/>
              <a:t>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обов'язковості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створення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соціально-економічного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механізму</a:t>
            </a:r>
            <a:r>
              <a:rPr lang="ru-RU" sz="2000" dirty="0" smtClean="0"/>
              <a:t> гомеостазу в </a:t>
            </a:r>
            <a:r>
              <a:rPr lang="ru-RU" sz="2000" dirty="0" err="1" smtClean="0"/>
              <a:t>системі</a:t>
            </a:r>
            <a:r>
              <a:rPr lang="ru-RU" sz="2000" dirty="0" smtClean="0"/>
              <a:t> «</a:t>
            </a:r>
            <a:r>
              <a:rPr lang="ru-RU" sz="2000" dirty="0" err="1" smtClean="0"/>
              <a:t>людина</a:t>
            </a:r>
            <a:r>
              <a:rPr lang="ru-RU" sz="2000" dirty="0" smtClean="0"/>
              <a:t> — природа» типу «природа — товар — </a:t>
            </a:r>
            <a:r>
              <a:rPr lang="ru-RU" sz="2000" dirty="0" err="1" smtClean="0"/>
              <a:t>гроші</a:t>
            </a:r>
            <a:r>
              <a:rPr lang="ru-RU" sz="2000" dirty="0" smtClean="0"/>
              <a:t> — природа» (</a:t>
            </a:r>
            <a:r>
              <a:rPr lang="ru-RU" sz="2000" dirty="0" err="1" smtClean="0"/>
              <a:t>аналогічно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механізму</a:t>
            </a:r>
            <a:r>
              <a:rPr lang="ru-RU" sz="2000" dirty="0" smtClean="0"/>
              <a:t> «товар — </a:t>
            </a:r>
            <a:r>
              <a:rPr lang="ru-RU" sz="2000" dirty="0" err="1" smtClean="0"/>
              <a:t>гроші</a:t>
            </a:r>
            <a:r>
              <a:rPr lang="ru-RU" sz="2000" dirty="0" smtClean="0"/>
              <a:t> — </a:t>
            </a:r>
            <a:r>
              <a:rPr lang="ru-RU" sz="2000" dirty="0" err="1" smtClean="0"/>
              <a:t>товар</a:t>
            </a:r>
            <a:r>
              <a:rPr lang="ru-RU" sz="2000" dirty="0" smtClean="0"/>
              <a:t>»);</a:t>
            </a:r>
          </a:p>
          <a:p>
            <a:r>
              <a:rPr lang="ru-RU" sz="2000" dirty="0" err="1" smtClean="0"/>
              <a:t>нагальної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обов'язкової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необхідності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регулювання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чисельності</a:t>
            </a:r>
            <a:r>
              <a:rPr lang="ru-RU" sz="2000" dirty="0" smtClean="0"/>
              <a:t> людей,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тиску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природне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середовище</a:t>
            </a:r>
            <a:r>
              <a:rPr lang="ru-RU" sz="2000" dirty="0" smtClean="0"/>
              <a:t> </a:t>
            </a:r>
            <a:r>
              <a:rPr lang="ru-RU" sz="2000" dirty="0" err="1" smtClean="0"/>
              <a:t>на</a:t>
            </a:r>
            <a:r>
              <a:rPr lang="ru-RU" sz="2000" dirty="0" smtClean="0"/>
              <a:t> локальному, </a:t>
            </a:r>
            <a:r>
              <a:rPr lang="ru-RU" sz="2000" dirty="0" err="1" smtClean="0"/>
              <a:t>регіональному</a:t>
            </a:r>
            <a:r>
              <a:rPr lang="ru-RU" sz="2000" dirty="0" smtClean="0"/>
              <a:t> та глобальному </a:t>
            </a:r>
            <a:r>
              <a:rPr lang="ru-RU" sz="2000" dirty="0" err="1" smtClean="0"/>
              <a:t>рівнях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прийнятності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«</a:t>
            </a:r>
            <a:r>
              <a:rPr lang="ru-RU" sz="2000" dirty="0" err="1" smtClean="0"/>
              <a:t>екологосумісних</a:t>
            </a:r>
            <a:r>
              <a:rPr lang="ru-RU" sz="2000" dirty="0" smtClean="0"/>
              <a:t>» </a:t>
            </a:r>
            <a:r>
              <a:rPr lang="ru-RU" sz="2000" dirty="0" err="1" smtClean="0"/>
              <a:t>технологій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техніки</a:t>
            </a:r>
            <a:r>
              <a:rPr lang="ru-RU" sz="2000" dirty="0" smtClean="0"/>
              <a:t> в </a:t>
            </a:r>
            <a:r>
              <a:rPr lang="ru-RU" sz="2000" dirty="0" err="1" smtClean="0"/>
              <a:t>усіх</a:t>
            </a:r>
            <a:r>
              <a:rPr lang="ru-RU" sz="2000" dirty="0" smtClean="0"/>
              <a:t> </a:t>
            </a:r>
            <a:r>
              <a:rPr lang="ru-RU" sz="2000" dirty="0" err="1" smtClean="0"/>
              <a:t>галузях</a:t>
            </a:r>
            <a:r>
              <a:rPr lang="ru-RU" sz="2000" dirty="0" smtClean="0"/>
              <a:t> </a:t>
            </a:r>
            <a:r>
              <a:rPr lang="ru-RU" sz="2000" dirty="0" err="1" smtClean="0"/>
              <a:t>господарювання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переході</a:t>
            </a:r>
            <a:r>
              <a:rPr lang="ru-RU" sz="2000" dirty="0" smtClean="0"/>
              <a:t> до </a:t>
            </a:r>
            <a:r>
              <a:rPr lang="ru-RU" sz="2000" dirty="0" err="1" smtClean="0"/>
              <a:t>ресурсоекономних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технологій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мініатюризації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виробів</a:t>
            </a:r>
            <a:r>
              <a:rPr lang="ru-RU" sz="2000" dirty="0" smtClean="0"/>
              <a:t>, </a:t>
            </a:r>
            <a:r>
              <a:rPr lang="ru-RU" sz="2000" dirty="0" err="1" smtClean="0"/>
              <a:t>до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безпечних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природи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людей </a:t>
            </a:r>
            <a:r>
              <a:rPr lang="ru-RU" sz="2000" dirty="0" err="1" smtClean="0"/>
              <a:t>господарських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прийомів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визнанні</a:t>
            </a:r>
            <a:r>
              <a:rPr lang="ru-RU" sz="2000" dirty="0" smtClean="0"/>
              <a:t> закону </a:t>
            </a:r>
            <a:r>
              <a:rPr lang="ru-RU" sz="2000" dirty="0" err="1" smtClean="0"/>
              <a:t>оптимальності</a:t>
            </a:r>
            <a:r>
              <a:rPr lang="ru-RU" sz="2000" dirty="0" smtClean="0"/>
              <a:t>, а в </a:t>
            </a:r>
            <a:r>
              <a:rPr lang="ru-RU" sz="2000" dirty="0" err="1" smtClean="0"/>
              <a:t>господарюванні</a:t>
            </a:r>
            <a:r>
              <a:rPr lang="ru-RU" sz="2000" dirty="0" smtClean="0"/>
              <a:t> — принципу </a:t>
            </a:r>
            <a:r>
              <a:rPr lang="ru-RU" sz="2000" dirty="0" err="1" smtClean="0"/>
              <a:t>розумної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достатності</a:t>
            </a:r>
            <a:r>
              <a:rPr lang="ru-RU" sz="2000" dirty="0" smtClean="0"/>
              <a:t> у </a:t>
            </a:r>
            <a:r>
              <a:rPr lang="ru-RU" sz="2000" dirty="0" err="1" smtClean="0"/>
              <a:t>використанні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способів</a:t>
            </a:r>
            <a:r>
              <a:rPr lang="ru-RU" sz="2000" dirty="0" smtClean="0"/>
              <a:t> </a:t>
            </a:r>
            <a:r>
              <a:rPr lang="ru-RU" sz="2000" dirty="0" err="1" smtClean="0"/>
              <a:t>отримання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життєвих</a:t>
            </a:r>
            <a:r>
              <a:rPr lang="ru-RU" sz="2000" dirty="0" smtClean="0"/>
              <a:t> благ в </a:t>
            </a:r>
            <a:r>
              <a:rPr lang="ru-RU" sz="2000" dirty="0" err="1" smtClean="0"/>
              <a:t>просторових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часових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конкретних</a:t>
            </a:r>
            <a:r>
              <a:rPr lang="ru-RU" sz="2000" dirty="0" smtClean="0"/>
              <a:t> рамках (</a:t>
            </a:r>
            <a:r>
              <a:rPr lang="ru-RU" sz="2000" dirty="0" err="1" smtClean="0"/>
              <a:t>обмеження</a:t>
            </a:r>
            <a:r>
              <a:rPr lang="ru-RU" sz="2000" dirty="0" smtClean="0"/>
              <a:t> по факторах </a:t>
            </a:r>
            <a:r>
              <a:rPr lang="ru-RU" sz="2000" dirty="0" err="1" smtClean="0"/>
              <a:t>екологічного</a:t>
            </a:r>
            <a:r>
              <a:rPr lang="ru-RU" sz="2000" dirty="0" smtClean="0"/>
              <a:t>, </a:t>
            </a:r>
            <a:r>
              <a:rPr lang="ru-RU" sz="2000" dirty="0" err="1" smtClean="0"/>
              <a:t>соціального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економічного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ризику</a:t>
            </a:r>
            <a:r>
              <a:rPr lang="ru-RU" sz="2000" dirty="0" smtClean="0"/>
              <a:t>);</a:t>
            </a:r>
          </a:p>
          <a:p>
            <a:r>
              <a:rPr lang="ru-RU" sz="2000" dirty="0" err="1" smtClean="0"/>
              <a:t>розумінні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без адекватного </a:t>
            </a:r>
            <a:r>
              <a:rPr lang="ru-RU" sz="2000" dirty="0" err="1" smtClean="0"/>
              <a:t>середовища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 (</a:t>
            </a:r>
            <a:r>
              <a:rPr lang="ru-RU" sz="2000" dirty="0" err="1" smtClean="0"/>
              <a:t>цілісності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екосистем</a:t>
            </a:r>
            <a:r>
              <a:rPr lang="ru-RU" sz="2000" dirty="0" smtClean="0"/>
              <a:t>) </a:t>
            </a:r>
            <a:r>
              <a:rPr lang="ru-RU" sz="2000" dirty="0" err="1" smtClean="0"/>
              <a:t>неможливе</a:t>
            </a:r>
            <a:r>
              <a:rPr lang="ru-RU" sz="2000" dirty="0" smtClean="0"/>
              <a:t> </a:t>
            </a:r>
            <a:r>
              <a:rPr lang="ru-RU" sz="2000" dirty="0" err="1" smtClean="0"/>
              <a:t>збереження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нічого</a:t>
            </a:r>
            <a:r>
              <a:rPr lang="ru-RU" sz="2000" dirty="0" smtClean="0"/>
              <a:t> живого, в тому </a:t>
            </a:r>
            <a:r>
              <a:rPr lang="ru-RU" sz="2000" dirty="0" err="1" smtClean="0"/>
              <a:t>числі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видів</a:t>
            </a:r>
            <a:r>
              <a:rPr lang="ru-RU" sz="2000" dirty="0" smtClean="0"/>
              <a:t> (</a:t>
            </a:r>
            <a:r>
              <a:rPr lang="ru-RU" sz="2000" dirty="0" err="1" smtClean="0"/>
              <a:t>включаючи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людину</a:t>
            </a:r>
            <a:r>
              <a:rPr lang="ru-RU" sz="2000" dirty="0" smtClean="0"/>
              <a:t>)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природних</a:t>
            </a:r>
            <a:r>
              <a:rPr lang="ru-RU" sz="2000" dirty="0" smtClean="0"/>
              <a:t> систем </a:t>
            </a:r>
            <a:r>
              <a:rPr lang="ru-RU" sz="2000" dirty="0" err="1" smtClean="0"/>
              <a:t>більш</a:t>
            </a:r>
            <a:r>
              <a:rPr lang="ru-RU" sz="2000" dirty="0" smtClean="0"/>
              <a:t> </a:t>
            </a:r>
            <a:r>
              <a:rPr lang="ru-RU" sz="2000" dirty="0" err="1" smtClean="0"/>
              <a:t>низького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рівня</a:t>
            </a:r>
            <a:r>
              <a:rPr lang="ru-RU" sz="2000" dirty="0" smtClean="0"/>
              <a:t> </a:t>
            </a:r>
            <a:r>
              <a:rPr lang="ru-RU" sz="2000" dirty="0" err="1" smtClean="0"/>
              <a:t>ієрархії</a:t>
            </a:r>
            <a:r>
              <a:rPr lang="ru-RU" sz="2000" dirty="0" smtClean="0"/>
              <a:t>.</a:t>
            </a:r>
            <a:endParaRPr lang="ru-RU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Екологічна</a:t>
            </a:r>
            <a:r>
              <a:rPr lang="ru-RU" dirty="0" smtClean="0"/>
              <a:t> </a:t>
            </a:r>
            <a:r>
              <a:rPr lang="ru-RU" dirty="0" err="1" smtClean="0"/>
              <a:t>безпека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екологічного</a:t>
            </a:r>
            <a:r>
              <a:rPr lang="ru-RU" dirty="0" smtClean="0"/>
              <a:t> аудиту,</a:t>
            </a:r>
          </a:p>
          <a:p>
            <a:r>
              <a:rPr lang="ru-RU" dirty="0" err="1" smtClean="0"/>
              <a:t>моніторингу</a:t>
            </a:r>
            <a:r>
              <a:rPr lang="ru-RU" dirty="0" smtClean="0"/>
              <a:t>,</a:t>
            </a:r>
          </a:p>
          <a:p>
            <a:r>
              <a:rPr lang="ru-RU" dirty="0" smtClean="0"/>
              <a:t>прогнозу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екологічної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endParaRPr lang="ru-RU" dirty="0" smtClean="0"/>
          </a:p>
          <a:p>
            <a:r>
              <a:rPr lang="ru-RU" dirty="0" err="1" smtClean="0"/>
              <a:t>екологічного</a:t>
            </a:r>
            <a:r>
              <a:rPr lang="ru-RU" dirty="0" smtClean="0"/>
              <a:t> менеджменту</a:t>
            </a:r>
          </a:p>
          <a:p>
            <a:r>
              <a:rPr lang="ru-RU" dirty="0" err="1" smtClean="0"/>
              <a:t>Екологічна</a:t>
            </a:r>
            <a:r>
              <a:rPr lang="ru-RU" dirty="0" smtClean="0"/>
              <a:t> проблема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</TotalTime>
  <Words>87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Екологічна безпека</vt:lpstr>
      <vt:lpstr>Екологічна безпека</vt:lpstr>
      <vt:lpstr>Слайд 3</vt:lpstr>
      <vt:lpstr>Слайд 4</vt:lpstr>
      <vt:lpstr>Екологічна безпека ґрунтується на:</vt:lpstr>
      <vt:lpstr>Слайд 6</vt:lpstr>
      <vt:lpstr>Екологічна безпека складається 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Екологічна безпека</dc:title>
  <cp:lastModifiedBy>Коморкина</cp:lastModifiedBy>
  <cp:revision>4</cp:revision>
  <dcterms:modified xsi:type="dcterms:W3CDTF">2014-02-09T17:23:53Z</dcterms:modified>
</cp:coreProperties>
</file>