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2" r:id="rId6"/>
    <p:sldId id="263" r:id="rId7"/>
    <p:sldId id="264" r:id="rId8"/>
    <p:sldId id="265" r:id="rId9"/>
    <p:sldId id="266" r:id="rId10"/>
    <p:sldId id="261"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949" autoAdjust="0"/>
    <p:restoredTop sz="96330" autoAdjust="0"/>
  </p:normalViewPr>
  <p:slideViewPr>
    <p:cSldViewPr>
      <p:cViewPr varScale="1">
        <p:scale>
          <a:sx n="51" d="100"/>
          <a:sy n="51" d="100"/>
        </p:scale>
        <p:origin x="-65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8C4FEB74-5972-478D-B224-5267659B0CBA}" type="datetimeFigureOut">
              <a:rPr lang="ru-RU" smtClean="0"/>
              <a:pPr/>
              <a:t>23.10.2013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D631B20-1FAB-499B-9EBE-A3BC22D52E0D}"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spd="slow">
    <p:circle/>
    <p:sndAc>
      <p:stSnd>
        <p:snd r:embed="rId1" name="Bon Jovi - Thank You For Loving Me .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C4FEB74-5972-478D-B224-5267659B0CBA}" type="datetimeFigureOut">
              <a:rPr lang="ru-RU" smtClean="0"/>
              <a:pPr/>
              <a:t>23.10.2013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631B20-1FAB-499B-9EBE-A3BC22D52E0D}" type="slidenum">
              <a:rPr lang="ru-RU" smtClean="0"/>
              <a:pPr/>
              <a:t>‹#›</a:t>
            </a:fld>
            <a:endParaRPr lang="ru-RU"/>
          </a:p>
        </p:txBody>
      </p:sp>
    </p:spTree>
  </p:cSld>
  <p:clrMapOvr>
    <a:masterClrMapping/>
  </p:clrMapOvr>
  <p:transition spd="slow">
    <p:circle/>
    <p:sndAc>
      <p:stSnd>
        <p:snd r:embed="rId1" name="Bon Jovi - Thank You For Loving Me .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C4FEB74-5972-478D-B224-5267659B0CBA}" type="datetimeFigureOut">
              <a:rPr lang="ru-RU" smtClean="0"/>
              <a:pPr/>
              <a:t>23.10.2013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631B20-1FAB-499B-9EBE-A3BC22D52E0D}" type="slidenum">
              <a:rPr lang="ru-RU" smtClean="0"/>
              <a:pPr/>
              <a:t>‹#›</a:t>
            </a:fld>
            <a:endParaRPr lang="ru-RU"/>
          </a:p>
        </p:txBody>
      </p:sp>
    </p:spTree>
  </p:cSld>
  <p:clrMapOvr>
    <a:masterClrMapping/>
  </p:clrMapOvr>
  <p:transition spd="slow">
    <p:circle/>
    <p:sndAc>
      <p:stSnd>
        <p:snd r:embed="rId1" name="Bon Jovi - Thank You For Loving Me .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C4FEB74-5972-478D-B224-5267659B0CBA}" type="datetimeFigureOut">
              <a:rPr lang="ru-RU" smtClean="0"/>
              <a:pPr/>
              <a:t>23.10.2013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631B20-1FAB-499B-9EBE-A3BC22D52E0D}" type="slidenum">
              <a:rPr lang="ru-RU" smtClean="0"/>
              <a:pPr/>
              <a:t>‹#›</a:t>
            </a:fld>
            <a:endParaRPr lang="ru-RU"/>
          </a:p>
        </p:txBody>
      </p:sp>
    </p:spTree>
  </p:cSld>
  <p:clrMapOvr>
    <a:masterClrMapping/>
  </p:clrMapOvr>
  <p:transition spd="slow">
    <p:circle/>
    <p:sndAc>
      <p:stSnd>
        <p:snd r:embed="rId1" name="Bon Jovi - Thank You For Loving Me .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C4FEB74-5972-478D-B224-5267659B0CBA}" type="datetimeFigureOut">
              <a:rPr lang="ru-RU" smtClean="0"/>
              <a:pPr/>
              <a:t>23.10.2013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D631B20-1FAB-499B-9EBE-A3BC22D52E0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p:circle/>
    <p:sndAc>
      <p:stSnd>
        <p:snd r:embed="rId1" name="Bon Jovi - Thank You For Loving Me .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C4FEB74-5972-478D-B224-5267659B0CBA}" type="datetimeFigureOut">
              <a:rPr lang="ru-RU" smtClean="0"/>
              <a:pPr/>
              <a:t>23.10.2013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631B20-1FAB-499B-9EBE-A3BC22D52E0D}" type="slidenum">
              <a:rPr lang="ru-RU" smtClean="0"/>
              <a:pPr/>
              <a:t>‹#›</a:t>
            </a:fld>
            <a:endParaRPr lang="ru-RU"/>
          </a:p>
        </p:txBody>
      </p:sp>
    </p:spTree>
  </p:cSld>
  <p:clrMapOvr>
    <a:masterClrMapping/>
  </p:clrMapOvr>
  <p:transition spd="slow">
    <p:circle/>
    <p:sndAc>
      <p:stSnd>
        <p:snd r:embed="rId1" name="Bon Jovi - Thank You For Loving Me .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C4FEB74-5972-478D-B224-5267659B0CBA}" type="datetimeFigureOut">
              <a:rPr lang="ru-RU" smtClean="0"/>
              <a:pPr/>
              <a:t>23.10.2013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D631B20-1FAB-499B-9EBE-A3BC22D52E0D}" type="slidenum">
              <a:rPr lang="ru-RU" smtClean="0"/>
              <a:pPr/>
              <a:t>‹#›</a:t>
            </a:fld>
            <a:endParaRPr lang="ru-RU"/>
          </a:p>
        </p:txBody>
      </p:sp>
    </p:spTree>
  </p:cSld>
  <p:clrMapOvr>
    <a:masterClrMapping/>
  </p:clrMapOvr>
  <p:transition spd="slow">
    <p:circle/>
    <p:sndAc>
      <p:stSnd>
        <p:snd r:embed="rId1" name="Bon Jovi - Thank You For Loving Me .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C4FEB74-5972-478D-B224-5267659B0CBA}" type="datetimeFigureOut">
              <a:rPr lang="ru-RU" smtClean="0"/>
              <a:pPr/>
              <a:t>23.10.2013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D631B20-1FAB-499B-9EBE-A3BC22D52E0D}" type="slidenum">
              <a:rPr lang="ru-RU" smtClean="0"/>
              <a:pPr/>
              <a:t>‹#›</a:t>
            </a:fld>
            <a:endParaRPr lang="ru-RU"/>
          </a:p>
        </p:txBody>
      </p:sp>
    </p:spTree>
  </p:cSld>
  <p:clrMapOvr>
    <a:masterClrMapping/>
  </p:clrMapOvr>
  <p:transition spd="slow">
    <p:circle/>
    <p:sndAc>
      <p:stSnd>
        <p:snd r:embed="rId1" name="Bon Jovi - Thank You For Loving Me .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4FEB74-5972-478D-B224-5267659B0CBA}" type="datetimeFigureOut">
              <a:rPr lang="ru-RU" smtClean="0"/>
              <a:pPr/>
              <a:t>23.10.2013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D631B20-1FAB-499B-9EBE-A3BC22D52E0D}" type="slidenum">
              <a:rPr lang="ru-RU" smtClean="0"/>
              <a:pPr/>
              <a:t>‹#›</a:t>
            </a:fld>
            <a:endParaRPr lang="ru-RU"/>
          </a:p>
        </p:txBody>
      </p:sp>
    </p:spTree>
  </p:cSld>
  <p:clrMapOvr>
    <a:masterClrMapping/>
  </p:clrMapOvr>
  <p:transition spd="slow">
    <p:circle/>
    <p:sndAc>
      <p:stSnd>
        <p:snd r:embed="rId1" name="Bon Jovi - Thank You For Loving Me .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C4FEB74-5972-478D-B224-5267659B0CBA}" type="datetimeFigureOut">
              <a:rPr lang="ru-RU" smtClean="0"/>
              <a:pPr/>
              <a:t>23.10.2013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631B20-1FAB-499B-9EBE-A3BC22D52E0D}" type="slidenum">
              <a:rPr lang="ru-RU" smtClean="0"/>
              <a:pPr/>
              <a:t>‹#›</a:t>
            </a:fld>
            <a:endParaRPr lang="ru-RU"/>
          </a:p>
        </p:txBody>
      </p:sp>
    </p:spTree>
  </p:cSld>
  <p:clrMapOvr>
    <a:masterClrMapping/>
  </p:clrMapOvr>
  <p:transition spd="slow">
    <p:circle/>
    <p:sndAc>
      <p:stSnd>
        <p:snd r:embed="rId1" name="Bon Jovi - Thank You For Loving Me .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C4FEB74-5972-478D-B224-5267659B0CBA}" type="datetimeFigureOut">
              <a:rPr lang="ru-RU" smtClean="0"/>
              <a:pPr/>
              <a:t>23.10.2013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631B20-1FAB-499B-9EBE-A3BC22D52E0D}" type="slidenum">
              <a:rPr lang="ru-RU" smtClean="0"/>
              <a:pPr/>
              <a:t>‹#›</a:t>
            </a:fld>
            <a:endParaRPr lang="ru-RU"/>
          </a:p>
        </p:txBody>
      </p:sp>
    </p:spTree>
  </p:cSld>
  <p:clrMapOvr>
    <a:masterClrMapping/>
  </p:clrMapOvr>
  <p:transition spd="slow">
    <p:circle/>
    <p:sndAc>
      <p:stSnd>
        <p:snd r:embed="rId1" name="Bon Jovi - Thank You For Loving Me .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C4FEB74-5972-478D-B224-5267659B0CBA}" type="datetimeFigureOut">
              <a:rPr lang="ru-RU" smtClean="0"/>
              <a:pPr/>
              <a:t>23.10.2013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D631B20-1FAB-499B-9EBE-A3BC22D52E0D}"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ircle/>
    <p:sndAc>
      <p:stSnd>
        <p:snd r:embed="rId13" name="Bon Jovi - Thank You For Loving Me .WAV"/>
      </p:stSnd>
    </p:sndAc>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E:\&#1043;&#1072;&#1083;&#1103;\&#1087;&#1088;&#1077;&#1079;&#1077;&#1085;&#1090;&#1072;&#1094;&#1099;&#1103;%20&#1096;&#1082;&#1086;&#1083;&#1072;\Bon%20Jovi%20-%20It's%20my%20life(medlennaya%20versiya).%20SHikarnaya%20kompoziciya!!!!!.mp3"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ideo" Target="file:///C:\Documents%20and%20Settings\&#1055;&#1086;&#1083;&#1100;&#1079;&#1086;&#1074;&#1072;&#1090;&#1077;&#1083;&#1100;\&#1056;&#1072;&#1073;&#1086;&#1095;&#1080;&#1081;%20&#1089;&#1090;&#1086;&#1083;\&#1073;&#1086;&#1085;%20&#1076;&#1078;&#1086;&#1081;\vfv.wm" TargetMode="External"/><Relationship Id="rId5" Type="http://schemas.openxmlformats.org/officeDocument/2006/relationships/image" Target="../media/image23.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327056274_208803-fontella.jpg"/>
          <p:cNvPicPr>
            <a:picLocks noGrp="1" noChangeAspect="1"/>
          </p:cNvPicPr>
          <p:nvPr>
            <p:ph idx="1"/>
          </p:nvPr>
        </p:nvPicPr>
        <p:blipFill>
          <a:blip r:embed="rId4"/>
          <a:stretch>
            <a:fillRect/>
          </a:stretch>
        </p:blipFill>
        <p:spPr>
          <a:xfrm>
            <a:off x="0" y="0"/>
            <a:ext cx="9144000" cy="6858000"/>
          </a:xfrm>
        </p:spPr>
      </p:pic>
      <p:pic>
        <p:nvPicPr>
          <p:cNvPr id="5" name="Bon Jovi - It's my life(medlennaya versiya). SHikarnaya kompoziciya!!!!!.mp3">
            <a:hlinkClick r:id="" action="ppaction://media"/>
          </p:cNvPr>
          <p:cNvPicPr>
            <a:picLocks noRot="1" noChangeAspect="1"/>
          </p:cNvPicPr>
          <p:nvPr>
            <a:audioFile r:link="rId1"/>
          </p:nvPr>
        </p:nvPicPr>
        <p:blipFill>
          <a:blip r:embed="rId5"/>
          <a:stretch>
            <a:fillRect/>
          </a:stretch>
        </p:blipFill>
        <p:spPr>
          <a:xfrm>
            <a:off x="4419600" y="3276600"/>
            <a:ext cx="223838" cy="223838"/>
          </a:xfrm>
          <a:prstGeom prst="rect">
            <a:avLst/>
          </a:prstGeom>
        </p:spPr>
      </p:pic>
    </p:spTree>
  </p:cSld>
  <p:clrMapOvr>
    <a:masterClrMapping/>
  </p:clrMapOvr>
  <p:transition spd="slow">
    <p:fade thruBlk="1"/>
    <p:sndAc>
      <p:stSnd>
        <p:snd r:embed="rId3" name="Bon Jovi - Thank You For Loving Me .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162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1797040"/>
          </a:xfrm>
        </p:spPr>
        <p:txBody>
          <a:bodyPr>
            <a:noAutofit/>
          </a:bodyPr>
          <a:lstStyle/>
          <a:p>
            <a:r>
              <a:rPr lang="en-US" sz="3200" dirty="0" smtClean="0"/>
              <a:t>The band became known for writing several rock anthems and achieved widespread recognition with their third album, Slippery When Wet, released in 1986.</a:t>
            </a:r>
            <a:endParaRPr lang="ru-RU" sz="3200" dirty="0"/>
          </a:p>
        </p:txBody>
      </p:sp>
      <p:pic>
        <p:nvPicPr>
          <p:cNvPr id="4" name="Содержимое 3" descr="bon-jovi-slippery-when-wet-remastered-2010-cd-cover-44705.jpg"/>
          <p:cNvPicPr>
            <a:picLocks noGrp="1" noChangeAspect="1"/>
          </p:cNvPicPr>
          <p:nvPr>
            <p:ph idx="1"/>
          </p:nvPr>
        </p:nvPicPr>
        <p:blipFill>
          <a:blip r:embed="rId4"/>
          <a:stretch>
            <a:fillRect/>
          </a:stretch>
        </p:blipFill>
        <p:spPr>
          <a:xfrm>
            <a:off x="1714480" y="2643158"/>
            <a:ext cx="5143536" cy="4214842"/>
          </a:xfrm>
        </p:spPr>
      </p:pic>
      <p:pic>
        <p:nvPicPr>
          <p:cNvPr id="5" name="vfv.wm">
            <a:hlinkClick r:id="" action="ppaction://media"/>
          </p:cNvPr>
          <p:cNvPicPr>
            <a:picLocks noRot="1" noChangeAspect="1"/>
          </p:cNvPicPr>
          <p:nvPr>
            <a:videoFile r:link="rId1"/>
          </p:nvPr>
        </p:nvPicPr>
        <p:blipFill>
          <a:blip r:embed="rId5"/>
          <a:stretch>
            <a:fillRect/>
          </a:stretch>
        </p:blipFill>
        <p:spPr>
          <a:xfrm>
            <a:off x="0" y="0"/>
            <a:ext cx="9144000" cy="6858000"/>
          </a:xfrm>
          <a:prstGeom prst="rect">
            <a:avLst/>
          </a:prstGeom>
        </p:spPr>
      </p:pic>
    </p:spTree>
  </p:cSld>
  <p:clrMapOvr>
    <a:masterClrMapping/>
  </p:clrMapOvr>
  <p:transition spd="slow">
    <p:dissolve/>
    <p:sndAc>
      <p:stSnd>
        <p:snd r:embed="rId3" name="Bon Jovi - Thank You For Loving Me .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012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1371600"/>
            <a:ext cx="8229600" cy="3557598"/>
          </a:xfrm>
        </p:spPr>
        <p:txBody>
          <a:bodyPr>
            <a:normAutofit fontScale="90000"/>
          </a:bodyPr>
          <a:lstStyle/>
          <a:p>
            <a:r>
              <a:rPr lang="ru-RU" sz="7200" dirty="0" smtClean="0"/>
              <a:t>П</a:t>
            </a:r>
            <a:r>
              <a:rPr lang="uk-UA" sz="7200" dirty="0" smtClean="0"/>
              <a:t>і</a:t>
            </a:r>
            <a:r>
              <a:rPr lang="ru-RU" sz="7200" dirty="0" err="1" smtClean="0"/>
              <a:t>дготувала</a:t>
            </a:r>
            <a:r>
              <a:rPr lang="ru-RU" sz="7200" dirty="0" smtClean="0"/>
              <a:t>:</a:t>
            </a:r>
            <a:r>
              <a:rPr lang="ru-RU" sz="7200" dirty="0" smtClean="0"/>
              <a:t/>
            </a:r>
            <a:br>
              <a:rPr lang="ru-RU" sz="7200" dirty="0" smtClean="0"/>
            </a:br>
            <a:r>
              <a:rPr lang="ru-RU" sz="7200" dirty="0" smtClean="0"/>
              <a:t>       </a:t>
            </a:r>
            <a:r>
              <a:rPr lang="ru-RU" sz="7200" dirty="0" err="1" smtClean="0"/>
              <a:t>Подворна</a:t>
            </a:r>
            <a:r>
              <a:rPr lang="ru-RU" sz="7200" dirty="0" smtClean="0"/>
              <a:t> г.</a:t>
            </a:r>
            <a:br>
              <a:rPr lang="ru-RU" sz="7200" dirty="0" smtClean="0"/>
            </a:br>
            <a:r>
              <a:rPr lang="ru-RU" sz="7200" dirty="0" smtClean="0"/>
              <a:t>  </a:t>
            </a:r>
            <a:r>
              <a:rPr lang="ru-RU" dirty="0" smtClean="0"/>
              <a:t/>
            </a:r>
            <a:br>
              <a:rPr lang="ru-RU" dirty="0" smtClean="0"/>
            </a:br>
            <a:endParaRPr lang="ru-RU" dirty="0"/>
          </a:p>
        </p:txBody>
      </p:sp>
    </p:spTree>
  </p:cSld>
  <p:clrMapOvr>
    <a:masterClrMapping/>
  </p:clrMapOvr>
  <p:transition spd="slow">
    <p:circle/>
    <p:sndAc>
      <p:stSnd>
        <p:snd r:embed="rId2" name="Bon Jovi - Thank You For Loving Me .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296974"/>
          </a:xfrm>
        </p:spPr>
        <p:txBody>
          <a:bodyPr>
            <a:normAutofit fontScale="90000"/>
          </a:bodyPr>
          <a:lstStyle/>
          <a:p>
            <a:r>
              <a:rPr lang="en-US" dirty="0" smtClean="0"/>
              <a:t>Bon </a:t>
            </a:r>
            <a:r>
              <a:rPr lang="en-US" dirty="0" err="1" smtClean="0"/>
              <a:t>jovi</a:t>
            </a:r>
            <a:r>
              <a:rPr lang="en-US" dirty="0" smtClean="0"/>
              <a:t>-</a:t>
            </a:r>
            <a:r>
              <a:rPr lang="uk-UA" dirty="0" err="1" smtClean="0"/>
              <a:t>амреканська</a:t>
            </a:r>
            <a:r>
              <a:rPr lang="uk-UA" dirty="0" smtClean="0"/>
              <a:t> рок група сформована 1983 році в </a:t>
            </a:r>
            <a:r>
              <a:rPr lang="uk-UA" dirty="0" err="1" smtClean="0"/>
              <a:t>Ню</a:t>
            </a:r>
            <a:r>
              <a:rPr lang="uk-UA" dirty="0" smtClean="0"/>
              <a:t> Джерсі.</a:t>
            </a:r>
            <a:br>
              <a:rPr lang="uk-UA" dirty="0" smtClean="0"/>
            </a:br>
            <a:endParaRPr lang="ru-RU" dirty="0"/>
          </a:p>
        </p:txBody>
      </p:sp>
      <p:pic>
        <p:nvPicPr>
          <p:cNvPr id="10" name="Содержимое 9" descr="Bon+Jovi.jpg"/>
          <p:cNvPicPr>
            <a:picLocks noGrp="1" noChangeAspect="1"/>
          </p:cNvPicPr>
          <p:nvPr>
            <p:ph idx="1"/>
          </p:nvPr>
        </p:nvPicPr>
        <p:blipFill>
          <a:blip r:embed="rId3"/>
          <a:stretch>
            <a:fillRect/>
          </a:stretch>
        </p:blipFill>
        <p:spPr>
          <a:xfrm>
            <a:off x="1142976" y="1785926"/>
            <a:ext cx="6643734" cy="4815432"/>
          </a:xfrm>
        </p:spPr>
      </p:pic>
    </p:spTree>
  </p:cSld>
  <p:clrMapOvr>
    <a:masterClrMapping/>
  </p:clrMapOvr>
  <p:transition spd="slow">
    <p:wedge/>
    <p:sndAc>
      <p:stSnd>
        <p:snd r:embed="rId2" name="Bon Jovi - Thank You For Loving Me .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dirty="0" smtClean="0"/>
              <a:t>Bon </a:t>
            </a:r>
            <a:r>
              <a:rPr lang="en-US" sz="2800" dirty="0" err="1" smtClean="0"/>
              <a:t>Jovi</a:t>
            </a:r>
            <a:r>
              <a:rPr lang="en-US" sz="2800" dirty="0" smtClean="0"/>
              <a:t> </a:t>
            </a:r>
            <a:r>
              <a:rPr lang="ru-RU" sz="2800" dirty="0" err="1" smtClean="0"/>
              <a:t>входять</a:t>
            </a:r>
            <a:r>
              <a:rPr lang="ru-RU" sz="2800" dirty="0" smtClean="0"/>
              <a:t> </a:t>
            </a:r>
            <a:r>
              <a:rPr lang="ru-RU" sz="2800" dirty="0" err="1" smtClean="0"/>
              <a:t>вокаліст</a:t>
            </a:r>
            <a:r>
              <a:rPr lang="ru-RU" sz="2800" dirty="0" smtClean="0"/>
              <a:t> Джон Бон </a:t>
            </a:r>
            <a:r>
              <a:rPr lang="ru-RU" sz="2800" dirty="0" err="1" smtClean="0"/>
              <a:t>Джові</a:t>
            </a:r>
            <a:r>
              <a:rPr lang="ru-RU" sz="2800" dirty="0" smtClean="0"/>
              <a:t> </a:t>
            </a:r>
            <a:r>
              <a:rPr lang="ru-RU" sz="2800" dirty="0" err="1" smtClean="0"/>
              <a:t>гітарист</a:t>
            </a:r>
            <a:r>
              <a:rPr lang="ru-RU" sz="2800" dirty="0" smtClean="0"/>
              <a:t> </a:t>
            </a:r>
            <a:r>
              <a:rPr lang="ru-RU" sz="2800" dirty="0" err="1" smtClean="0"/>
              <a:t>Річі</a:t>
            </a:r>
            <a:r>
              <a:rPr lang="ru-RU" sz="2800" dirty="0" smtClean="0"/>
              <a:t> Самбора, </a:t>
            </a:r>
            <a:r>
              <a:rPr lang="ru-RU" sz="2800" dirty="0" err="1" smtClean="0"/>
              <a:t>клавішник</a:t>
            </a:r>
            <a:r>
              <a:rPr lang="ru-RU" sz="2800" dirty="0" smtClean="0"/>
              <a:t> </a:t>
            </a:r>
            <a:r>
              <a:rPr lang="ru-RU" sz="2800" dirty="0" err="1" smtClean="0"/>
              <a:t>Девід</a:t>
            </a:r>
            <a:r>
              <a:rPr lang="ru-RU" sz="2800" dirty="0" smtClean="0"/>
              <a:t> Брайан, барабанщик </a:t>
            </a:r>
            <a:r>
              <a:rPr lang="ru-RU" sz="2800" dirty="0" err="1" smtClean="0"/>
              <a:t>Тіко</a:t>
            </a:r>
            <a:r>
              <a:rPr lang="ru-RU" sz="2800" dirty="0" smtClean="0"/>
              <a:t> </a:t>
            </a:r>
            <a:r>
              <a:rPr lang="ru-RU" sz="2800" dirty="0" err="1" smtClean="0"/>
              <a:t>Торрес</a:t>
            </a:r>
            <a:r>
              <a:rPr lang="ru-RU" sz="2800" dirty="0" smtClean="0"/>
              <a:t>.</a:t>
            </a:r>
            <a:endParaRPr lang="ru-RU" sz="2800" dirty="0"/>
          </a:p>
        </p:txBody>
      </p:sp>
      <p:pic>
        <p:nvPicPr>
          <p:cNvPr id="8" name="Содержимое 7" descr="399px-Jon_Bon_Jovi_at_the_2009_Tribeca_Film_Festival.jpg"/>
          <p:cNvPicPr>
            <a:picLocks noGrp="1" noChangeAspect="1"/>
          </p:cNvPicPr>
          <p:nvPr>
            <p:ph sz="quarter" idx="4"/>
          </p:nvPr>
        </p:nvPicPr>
        <p:blipFill>
          <a:blip r:embed="rId3"/>
          <a:stretch>
            <a:fillRect/>
          </a:stretch>
        </p:blipFill>
        <p:spPr>
          <a:xfrm>
            <a:off x="214282" y="2143116"/>
            <a:ext cx="2503035" cy="3763963"/>
          </a:xfrm>
        </p:spPr>
      </p:pic>
      <p:pic>
        <p:nvPicPr>
          <p:cNvPr id="1026" name="Picture 2" descr="C:\Documents and Settings\Пользователь\Рабочий стол\бон джой\397px-Richie_Sambora_at_the_2009_Tribeca_Film_Festival.jpg"/>
          <p:cNvPicPr>
            <a:picLocks noChangeAspect="1" noChangeArrowheads="1"/>
          </p:cNvPicPr>
          <p:nvPr/>
        </p:nvPicPr>
        <p:blipFill>
          <a:blip r:embed="rId4"/>
          <a:srcRect/>
          <a:stretch>
            <a:fillRect/>
          </a:stretch>
        </p:blipFill>
        <p:spPr bwMode="auto">
          <a:xfrm>
            <a:off x="4714876" y="2071678"/>
            <a:ext cx="2357454" cy="3556965"/>
          </a:xfrm>
          <a:prstGeom prst="rect">
            <a:avLst/>
          </a:prstGeom>
          <a:noFill/>
        </p:spPr>
      </p:pic>
      <p:pic>
        <p:nvPicPr>
          <p:cNvPr id="1027" name="Picture 3" descr="C:\Documents and Settings\Пользователь\Рабочий стол\бон джой\403px-David_Bryan_of_Bon_Jovi_at_the_2009_Tribeca_Film_Festival.jpg"/>
          <p:cNvPicPr>
            <a:picLocks noChangeAspect="1" noChangeArrowheads="1"/>
          </p:cNvPicPr>
          <p:nvPr/>
        </p:nvPicPr>
        <p:blipFill>
          <a:blip r:embed="rId5"/>
          <a:srcRect/>
          <a:stretch>
            <a:fillRect/>
          </a:stretch>
        </p:blipFill>
        <p:spPr bwMode="auto">
          <a:xfrm>
            <a:off x="6795350" y="2786058"/>
            <a:ext cx="2348650" cy="3490921"/>
          </a:xfrm>
          <a:prstGeom prst="rect">
            <a:avLst/>
          </a:prstGeom>
          <a:noFill/>
        </p:spPr>
      </p:pic>
      <p:pic>
        <p:nvPicPr>
          <p:cNvPr id="12" name="Содержимое 11" descr="375px-Tico_Torres_Bon_Jovi_at_the_2009_Tribeca_Film_Festival.jpg"/>
          <p:cNvPicPr>
            <a:picLocks noGrp="1" noChangeAspect="1"/>
          </p:cNvPicPr>
          <p:nvPr>
            <p:ph sz="quarter" idx="2"/>
          </p:nvPr>
        </p:nvPicPr>
        <p:blipFill>
          <a:blip r:embed="rId6"/>
          <a:stretch>
            <a:fillRect/>
          </a:stretch>
        </p:blipFill>
        <p:spPr>
          <a:xfrm>
            <a:off x="2428860" y="2500306"/>
            <a:ext cx="2356404" cy="3763963"/>
          </a:xfrm>
        </p:spPr>
      </p:pic>
      <p:sp>
        <p:nvSpPr>
          <p:cNvPr id="7" name="TextBox 6"/>
          <p:cNvSpPr txBox="1"/>
          <p:nvPr/>
        </p:nvSpPr>
        <p:spPr>
          <a:xfrm>
            <a:off x="214282" y="6143644"/>
            <a:ext cx="1714512" cy="369332"/>
          </a:xfrm>
          <a:prstGeom prst="rect">
            <a:avLst/>
          </a:prstGeom>
          <a:noFill/>
        </p:spPr>
        <p:txBody>
          <a:bodyPr wrap="square" rtlCol="0">
            <a:spAutoFit/>
          </a:bodyPr>
          <a:lstStyle/>
          <a:p>
            <a:r>
              <a:rPr lang="en-US" dirty="0" smtClean="0">
                <a:solidFill>
                  <a:schemeClr val="bg1"/>
                </a:solidFill>
              </a:rPr>
              <a:t>Jon Bon </a:t>
            </a:r>
            <a:r>
              <a:rPr lang="en-US" dirty="0" err="1" smtClean="0">
                <a:solidFill>
                  <a:schemeClr val="bg1"/>
                </a:solidFill>
              </a:rPr>
              <a:t>Jovi</a:t>
            </a:r>
            <a:endParaRPr lang="ru-RU" dirty="0">
              <a:solidFill>
                <a:schemeClr val="bg1"/>
              </a:solidFill>
            </a:endParaRPr>
          </a:p>
        </p:txBody>
      </p:sp>
      <p:sp>
        <p:nvSpPr>
          <p:cNvPr id="9" name="Прямоугольник 8"/>
          <p:cNvSpPr/>
          <p:nvPr/>
        </p:nvSpPr>
        <p:spPr>
          <a:xfrm>
            <a:off x="4929190" y="5786454"/>
            <a:ext cx="1781257" cy="369332"/>
          </a:xfrm>
          <a:prstGeom prst="rect">
            <a:avLst/>
          </a:prstGeom>
        </p:spPr>
        <p:txBody>
          <a:bodyPr wrap="none">
            <a:spAutoFit/>
          </a:bodyPr>
          <a:lstStyle/>
          <a:p>
            <a:r>
              <a:rPr lang="en-US" dirty="0" smtClean="0">
                <a:solidFill>
                  <a:schemeClr val="bg1"/>
                </a:solidFill>
              </a:rPr>
              <a:t>Richie </a:t>
            </a:r>
            <a:r>
              <a:rPr lang="en-US" dirty="0" err="1" smtClean="0">
                <a:solidFill>
                  <a:schemeClr val="bg1"/>
                </a:solidFill>
              </a:rPr>
              <a:t>Sambora</a:t>
            </a:r>
            <a:endParaRPr lang="ru-RU" dirty="0">
              <a:solidFill>
                <a:schemeClr val="bg1"/>
              </a:solidFill>
            </a:endParaRPr>
          </a:p>
        </p:txBody>
      </p:sp>
      <p:sp>
        <p:nvSpPr>
          <p:cNvPr id="10" name="Прямоугольник 9"/>
          <p:cNvSpPr/>
          <p:nvPr/>
        </p:nvSpPr>
        <p:spPr>
          <a:xfrm>
            <a:off x="2643174" y="6286520"/>
            <a:ext cx="1428760" cy="369332"/>
          </a:xfrm>
          <a:prstGeom prst="rect">
            <a:avLst/>
          </a:prstGeom>
        </p:spPr>
        <p:txBody>
          <a:bodyPr wrap="square">
            <a:spAutoFit/>
          </a:bodyPr>
          <a:lstStyle/>
          <a:p>
            <a:r>
              <a:rPr lang="en-US" dirty="0" err="1" smtClean="0">
                <a:solidFill>
                  <a:schemeClr val="bg1"/>
                </a:solidFill>
              </a:rPr>
              <a:t>Tico</a:t>
            </a:r>
            <a:r>
              <a:rPr lang="en-US" dirty="0" smtClean="0">
                <a:solidFill>
                  <a:schemeClr val="bg1"/>
                </a:solidFill>
              </a:rPr>
              <a:t> Torres</a:t>
            </a:r>
            <a:endParaRPr lang="ru-RU" dirty="0">
              <a:solidFill>
                <a:schemeClr val="bg1"/>
              </a:solidFill>
            </a:endParaRPr>
          </a:p>
        </p:txBody>
      </p:sp>
      <p:sp>
        <p:nvSpPr>
          <p:cNvPr id="11" name="Прямоугольник 10"/>
          <p:cNvSpPr/>
          <p:nvPr/>
        </p:nvSpPr>
        <p:spPr>
          <a:xfrm>
            <a:off x="7215206" y="6488668"/>
            <a:ext cx="1484702" cy="369332"/>
          </a:xfrm>
          <a:prstGeom prst="rect">
            <a:avLst/>
          </a:prstGeom>
        </p:spPr>
        <p:txBody>
          <a:bodyPr wrap="none">
            <a:spAutoFit/>
          </a:bodyPr>
          <a:lstStyle/>
          <a:p>
            <a:r>
              <a:rPr lang="en-US" dirty="0" smtClean="0">
                <a:solidFill>
                  <a:schemeClr val="bg1"/>
                </a:solidFill>
              </a:rPr>
              <a:t>David Bryan</a:t>
            </a:r>
            <a:endParaRPr lang="ru-RU" dirty="0">
              <a:solidFill>
                <a:schemeClr val="bg1"/>
              </a:solidFill>
            </a:endParaRPr>
          </a:p>
        </p:txBody>
      </p:sp>
    </p:spTree>
  </p:cSld>
  <p:clrMapOvr>
    <a:masterClrMapping/>
  </p:clrMapOvr>
  <p:transition spd="slow">
    <p:pull dir="lu"/>
    <p:sndAc>
      <p:stSnd>
        <p:snd r:embed="rId2" name="Bon Jovi - Thank You For Loving Me .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9144000" cy="3429024"/>
          </a:xfrm>
        </p:spPr>
        <p:txBody>
          <a:bodyPr>
            <a:noAutofit/>
          </a:bodyPr>
          <a:lstStyle/>
          <a:p>
            <a:r>
              <a:rPr lang="ru-RU" sz="2800" dirty="0" smtClean="0"/>
              <a:t>Джон Бон </a:t>
            </a:r>
            <a:r>
              <a:rPr lang="ru-RU" sz="2800" dirty="0" err="1" smtClean="0"/>
              <a:t>Джові</a:t>
            </a:r>
            <a:r>
              <a:rPr lang="ru-RU" sz="2800" dirty="0" smtClean="0"/>
              <a:t> (</a:t>
            </a:r>
            <a:r>
              <a:rPr lang="ru-RU" sz="2800" dirty="0" err="1" smtClean="0"/>
              <a:t>народився</a:t>
            </a:r>
            <a:r>
              <a:rPr lang="ru-RU" sz="2800" dirty="0" smtClean="0"/>
              <a:t> 2 </a:t>
            </a:r>
            <a:r>
              <a:rPr lang="ru-RU" sz="2800" dirty="0" err="1" smtClean="0"/>
              <a:t>березня</a:t>
            </a:r>
            <a:r>
              <a:rPr lang="ru-RU" sz="2800" dirty="0" smtClean="0"/>
              <a:t> 1962), </a:t>
            </a:r>
            <a:r>
              <a:rPr lang="ru-RU" sz="2800" dirty="0" err="1" smtClean="0"/>
              <a:t>американський</a:t>
            </a:r>
            <a:r>
              <a:rPr lang="ru-RU" sz="2800" dirty="0" smtClean="0"/>
              <a:t> </a:t>
            </a:r>
            <a:r>
              <a:rPr lang="ru-RU" sz="2800" dirty="0" err="1" smtClean="0"/>
              <a:t>музикант</a:t>
            </a:r>
            <a:r>
              <a:rPr lang="ru-RU" sz="2800" dirty="0" smtClean="0"/>
              <a:t>, </a:t>
            </a:r>
            <a:r>
              <a:rPr lang="ru-RU" sz="2800" dirty="0" err="1" smtClean="0"/>
              <a:t>співак</a:t>
            </a:r>
            <a:r>
              <a:rPr lang="ru-RU" sz="2800" dirty="0" smtClean="0"/>
              <a:t>, автор </a:t>
            </a:r>
            <a:r>
              <a:rPr lang="ru-RU" sz="2800" dirty="0" err="1" smtClean="0"/>
              <a:t>пісень</a:t>
            </a:r>
            <a:r>
              <a:rPr lang="ru-RU" sz="2800" dirty="0" smtClean="0"/>
              <a:t> </a:t>
            </a:r>
            <a:r>
              <a:rPr lang="ru-RU" sz="2800" dirty="0" err="1" smtClean="0"/>
              <a:t>і</a:t>
            </a:r>
            <a:r>
              <a:rPr lang="ru-RU" sz="2800" dirty="0" smtClean="0"/>
              <a:t> </a:t>
            </a:r>
            <a:r>
              <a:rPr lang="ru-RU" sz="2800" dirty="0" err="1" smtClean="0"/>
              <a:t>актор</a:t>
            </a:r>
            <a:r>
              <a:rPr lang="ru-RU" sz="2800" dirty="0" smtClean="0"/>
              <a:t>, </a:t>
            </a:r>
            <a:r>
              <a:rPr lang="ru-RU" sz="2800" dirty="0" err="1" smtClean="0"/>
              <a:t>найбільш</a:t>
            </a:r>
            <a:r>
              <a:rPr lang="ru-RU" sz="2800" dirty="0" smtClean="0"/>
              <a:t> </a:t>
            </a:r>
            <a:r>
              <a:rPr lang="ru-RU" sz="2800" dirty="0" err="1" smtClean="0"/>
              <a:t>відомий</a:t>
            </a:r>
            <a:r>
              <a:rPr lang="ru-RU" sz="2800" dirty="0" smtClean="0"/>
              <a:t> як </a:t>
            </a:r>
            <a:r>
              <a:rPr lang="ru-RU" sz="2800" dirty="0" err="1" smtClean="0"/>
              <a:t>засновник</a:t>
            </a:r>
            <a:r>
              <a:rPr lang="ru-RU" sz="2800" dirty="0" smtClean="0"/>
              <a:t> </a:t>
            </a:r>
            <a:r>
              <a:rPr lang="ru-RU" sz="2800" dirty="0" err="1" smtClean="0"/>
              <a:t>і</a:t>
            </a:r>
            <a:r>
              <a:rPr lang="ru-RU" sz="2800" dirty="0" smtClean="0"/>
              <a:t> </a:t>
            </a:r>
            <a:r>
              <a:rPr lang="ru-RU" sz="2800" dirty="0" err="1" smtClean="0"/>
              <a:t>соліст</a:t>
            </a:r>
            <a:r>
              <a:rPr lang="ru-RU" sz="2800" dirty="0" smtClean="0"/>
              <a:t> </a:t>
            </a:r>
            <a:r>
              <a:rPr lang="ru-RU" sz="2800" dirty="0" err="1" smtClean="0"/>
              <a:t>рок-групи</a:t>
            </a:r>
            <a:r>
              <a:rPr lang="ru-RU" sz="2800" dirty="0" smtClean="0"/>
              <a:t> </a:t>
            </a:r>
            <a:r>
              <a:rPr lang="en-US" sz="2800" dirty="0" smtClean="0"/>
              <a:t>Bon </a:t>
            </a:r>
            <a:r>
              <a:rPr lang="en-US" sz="2800" dirty="0" err="1" smtClean="0"/>
              <a:t>Jovi</a:t>
            </a:r>
            <a:r>
              <a:rPr lang="en-US" sz="2800" dirty="0" smtClean="0"/>
              <a:t>, </a:t>
            </a:r>
            <a:r>
              <a:rPr lang="ru-RU" sz="2800" dirty="0" smtClean="0"/>
              <a:t>яка </a:t>
            </a:r>
            <a:r>
              <a:rPr lang="ru-RU" sz="2800" dirty="0" err="1" smtClean="0"/>
              <a:t>була</a:t>
            </a:r>
            <a:r>
              <a:rPr lang="ru-RU" sz="2800" dirty="0" smtClean="0"/>
              <a:t> </a:t>
            </a:r>
            <a:r>
              <a:rPr lang="ru-RU" sz="2800" dirty="0" smtClean="0"/>
              <a:t>названий на </a:t>
            </a:r>
            <a:r>
              <a:rPr lang="ru-RU" sz="2800" dirty="0" err="1" smtClean="0"/>
              <a:t>його</a:t>
            </a:r>
            <a:r>
              <a:rPr lang="ru-RU" sz="2800" dirty="0" smtClean="0"/>
              <a:t> честь. За свою </a:t>
            </a:r>
            <a:r>
              <a:rPr lang="ru-RU" sz="2800" dirty="0" err="1" smtClean="0"/>
              <a:t>кар'єру</a:t>
            </a:r>
            <a:r>
              <a:rPr lang="ru-RU" sz="2800" dirty="0" smtClean="0"/>
              <a:t> </a:t>
            </a:r>
            <a:r>
              <a:rPr lang="ru-RU" sz="2800" dirty="0" err="1" smtClean="0"/>
              <a:t>він</a:t>
            </a:r>
            <a:r>
              <a:rPr lang="ru-RU" sz="2800" dirty="0" smtClean="0"/>
              <a:t> </a:t>
            </a:r>
            <a:r>
              <a:rPr lang="ru-RU" sz="2800" dirty="0" err="1" smtClean="0"/>
              <a:t>випустив</a:t>
            </a:r>
            <a:r>
              <a:rPr lang="ru-RU" sz="2800" dirty="0" smtClean="0"/>
              <a:t> </a:t>
            </a:r>
            <a:r>
              <a:rPr lang="ru-RU" sz="2800" dirty="0" smtClean="0"/>
              <a:t>2 </a:t>
            </a:r>
            <a:r>
              <a:rPr lang="ru-RU" sz="2800" dirty="0" err="1" smtClean="0"/>
              <a:t>сольні</a:t>
            </a:r>
            <a:r>
              <a:rPr lang="ru-RU" sz="2800" dirty="0" smtClean="0"/>
              <a:t> </a:t>
            </a:r>
            <a:r>
              <a:rPr lang="ru-RU" sz="2800" dirty="0" err="1" smtClean="0"/>
              <a:t>альбоми</a:t>
            </a:r>
            <a:r>
              <a:rPr lang="ru-RU" sz="2800" dirty="0" smtClean="0"/>
              <a:t> </a:t>
            </a:r>
            <a:r>
              <a:rPr lang="ru-RU" sz="2800" dirty="0" err="1" smtClean="0"/>
              <a:t>і</a:t>
            </a:r>
            <a:r>
              <a:rPr lang="ru-RU" sz="2800" dirty="0" smtClean="0"/>
              <a:t> </a:t>
            </a:r>
            <a:r>
              <a:rPr lang="ru-RU" sz="2800" dirty="0" smtClean="0"/>
              <a:t>11 </a:t>
            </a:r>
            <a:r>
              <a:rPr lang="ru-RU" sz="2800" dirty="0" err="1" smtClean="0"/>
              <a:t>студійних</a:t>
            </a:r>
            <a:r>
              <a:rPr lang="ru-RU" sz="2800" dirty="0" smtClean="0"/>
              <a:t> </a:t>
            </a:r>
            <a:r>
              <a:rPr lang="ru-RU" sz="2800" dirty="0" err="1" smtClean="0"/>
              <a:t>альбомів</a:t>
            </a:r>
            <a:r>
              <a:rPr lang="ru-RU" sz="2800" dirty="0" smtClean="0"/>
              <a:t> </a:t>
            </a:r>
            <a:r>
              <a:rPr lang="ru-RU" sz="2800" dirty="0" err="1" smtClean="0"/>
              <a:t>зі</a:t>
            </a:r>
            <a:r>
              <a:rPr lang="ru-RU" sz="2800" dirty="0" smtClean="0"/>
              <a:t> </a:t>
            </a:r>
            <a:r>
              <a:rPr lang="ru-RU" sz="2800" dirty="0" err="1" smtClean="0"/>
              <a:t>своєю</a:t>
            </a:r>
            <a:r>
              <a:rPr lang="ru-RU" sz="2800" dirty="0" smtClean="0"/>
              <a:t> </a:t>
            </a:r>
            <a:r>
              <a:rPr lang="ru-RU" sz="2800" dirty="0" err="1" smtClean="0"/>
              <a:t>групою</a:t>
            </a:r>
            <a:r>
              <a:rPr lang="ru-RU" sz="2800" dirty="0" smtClean="0"/>
              <a:t>, яка на </a:t>
            </a:r>
            <a:r>
              <a:rPr lang="ru-RU" sz="2800" dirty="0" err="1" smtClean="0"/>
              <a:t>сьогоднішній</a:t>
            </a:r>
            <a:r>
              <a:rPr lang="ru-RU" sz="2800" dirty="0" smtClean="0"/>
              <a:t> день </a:t>
            </a:r>
            <a:r>
              <a:rPr lang="ru-RU" sz="2800" dirty="0" smtClean="0"/>
              <a:t>продала </a:t>
            </a:r>
            <a:r>
              <a:rPr lang="ru-RU" sz="2800" dirty="0" err="1" smtClean="0"/>
              <a:t>більше</a:t>
            </a:r>
            <a:r>
              <a:rPr lang="ru-RU" sz="2800" dirty="0" smtClean="0"/>
              <a:t> </a:t>
            </a:r>
            <a:r>
              <a:rPr lang="ru-RU" sz="2800" dirty="0" smtClean="0"/>
              <a:t>130 </a:t>
            </a:r>
            <a:r>
              <a:rPr lang="ru-RU" sz="2800" dirty="0" err="1" smtClean="0"/>
              <a:t>мільйонів</a:t>
            </a:r>
            <a:r>
              <a:rPr lang="ru-RU" sz="2800" dirty="0" smtClean="0"/>
              <a:t> </a:t>
            </a:r>
            <a:r>
              <a:rPr lang="ru-RU" sz="2800" dirty="0" err="1" smtClean="0"/>
              <a:t>альбомів</a:t>
            </a:r>
            <a:r>
              <a:rPr lang="ru-RU" sz="2800" dirty="0" smtClean="0"/>
              <a:t> по </a:t>
            </a:r>
            <a:r>
              <a:rPr lang="ru-RU" sz="2800" dirty="0" err="1" smtClean="0"/>
              <a:t>всьому</a:t>
            </a:r>
            <a:r>
              <a:rPr lang="ru-RU" sz="2800" dirty="0" smtClean="0"/>
              <a:t> </a:t>
            </a:r>
            <a:r>
              <a:rPr lang="ru-RU" sz="2800" dirty="0" err="1" smtClean="0"/>
              <a:t>світу</a:t>
            </a:r>
            <a:r>
              <a:rPr lang="ru-RU" sz="2800" dirty="0" smtClean="0"/>
              <a:t>. </a:t>
            </a:r>
            <a:r>
              <a:rPr lang="en-US" sz="2800" dirty="0" smtClean="0"/>
              <a:t/>
            </a:r>
            <a:br>
              <a:rPr lang="en-US" sz="2800" dirty="0" smtClean="0"/>
            </a:br>
            <a:endParaRPr lang="en-US" sz="2800" dirty="0" smtClean="0"/>
          </a:p>
        </p:txBody>
      </p:sp>
      <p:pic>
        <p:nvPicPr>
          <p:cNvPr id="5" name="Содержимое 4" descr="1327056264_jon_bon_jovi_10.jpg"/>
          <p:cNvPicPr>
            <a:picLocks noGrp="1" noChangeAspect="1"/>
          </p:cNvPicPr>
          <p:nvPr>
            <p:ph idx="1"/>
          </p:nvPr>
        </p:nvPicPr>
        <p:blipFill>
          <a:blip r:embed="rId3"/>
          <a:stretch>
            <a:fillRect/>
          </a:stretch>
        </p:blipFill>
        <p:spPr>
          <a:xfrm rot="21391734">
            <a:off x="428596" y="3643314"/>
            <a:ext cx="4044816" cy="2983708"/>
          </a:xfrm>
        </p:spPr>
      </p:pic>
      <p:pic>
        <p:nvPicPr>
          <p:cNvPr id="1027" name="Picture 3" descr="C:\Documents and Settings\Пользователь\Рабочий стол\бон джой\Jon-Bon-Jovi-bon-jovi-14849955-563-604.jpg"/>
          <p:cNvPicPr>
            <a:picLocks noChangeAspect="1" noChangeArrowheads="1"/>
          </p:cNvPicPr>
          <p:nvPr/>
        </p:nvPicPr>
        <p:blipFill>
          <a:blip r:embed="rId4"/>
          <a:srcRect/>
          <a:stretch>
            <a:fillRect/>
          </a:stretch>
        </p:blipFill>
        <p:spPr bwMode="auto">
          <a:xfrm>
            <a:off x="5715008" y="3643314"/>
            <a:ext cx="2755624" cy="2956300"/>
          </a:xfrm>
          <a:prstGeom prst="rect">
            <a:avLst/>
          </a:prstGeom>
          <a:noFill/>
        </p:spPr>
      </p:pic>
    </p:spTree>
  </p:cSld>
  <p:clrMapOvr>
    <a:masterClrMapping/>
  </p:clrMapOvr>
  <p:transition spd="slow">
    <p:strips dir="rd"/>
    <p:sndAc>
      <p:stSnd>
        <p:snd r:embed="rId2" name="Bon Jovi - Thank You For Loving Me .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3154362"/>
          </a:xfrm>
        </p:spPr>
        <p:txBody>
          <a:bodyPr>
            <a:noAutofit/>
          </a:bodyPr>
          <a:lstStyle/>
          <a:p>
            <a:r>
              <a:rPr lang="ru-RU" sz="2800" dirty="0" err="1" smtClean="0"/>
              <a:t>Стівен</a:t>
            </a:r>
            <a:r>
              <a:rPr lang="ru-RU" sz="2800" dirty="0" smtClean="0"/>
              <a:t> </a:t>
            </a:r>
            <a:r>
              <a:rPr lang="ru-RU" sz="2800" dirty="0" err="1" smtClean="0"/>
              <a:t>Річард</a:t>
            </a:r>
            <a:r>
              <a:rPr lang="ru-RU" sz="2800" dirty="0" smtClean="0"/>
              <a:t> "</a:t>
            </a:r>
            <a:r>
              <a:rPr lang="ru-RU" sz="2800" dirty="0" err="1" smtClean="0"/>
              <a:t>Річі</a:t>
            </a:r>
            <a:r>
              <a:rPr lang="ru-RU" sz="2800" dirty="0" smtClean="0"/>
              <a:t>" Самбора (нар. 11 </a:t>
            </a:r>
            <a:r>
              <a:rPr lang="ru-RU" sz="2800" dirty="0" err="1" smtClean="0"/>
              <a:t>липня</a:t>
            </a:r>
            <a:r>
              <a:rPr lang="ru-RU" sz="2800" dirty="0" smtClean="0"/>
              <a:t> 1959), </a:t>
            </a:r>
            <a:r>
              <a:rPr lang="ru-RU" sz="2800" dirty="0" err="1" smtClean="0"/>
              <a:t>американський</a:t>
            </a:r>
            <a:r>
              <a:rPr lang="ru-RU" sz="2800" dirty="0" smtClean="0"/>
              <a:t> </a:t>
            </a:r>
            <a:r>
              <a:rPr lang="ru-RU" sz="2800" dirty="0" err="1" smtClean="0"/>
              <a:t>рок-гітарист</a:t>
            </a:r>
            <a:r>
              <a:rPr lang="ru-RU" sz="2800" dirty="0" smtClean="0"/>
              <a:t>, продюсер, </a:t>
            </a:r>
            <a:r>
              <a:rPr lang="ru-RU" sz="2800" dirty="0" err="1" smtClean="0"/>
              <a:t>музикант</a:t>
            </a:r>
            <a:r>
              <a:rPr lang="ru-RU" sz="2800" dirty="0" smtClean="0"/>
              <a:t>, </a:t>
            </a:r>
            <a:r>
              <a:rPr lang="ru-RU" sz="2800" dirty="0" err="1" smtClean="0"/>
              <a:t>співак</a:t>
            </a:r>
            <a:r>
              <a:rPr lang="ru-RU" sz="2800" dirty="0" smtClean="0"/>
              <a:t>, </a:t>
            </a:r>
            <a:r>
              <a:rPr lang="ru-RU" sz="2800" dirty="0" err="1" smtClean="0"/>
              <a:t>і</a:t>
            </a:r>
            <a:r>
              <a:rPr lang="ru-RU" sz="2800" dirty="0" smtClean="0"/>
              <a:t> автор </a:t>
            </a:r>
            <a:r>
              <a:rPr lang="ru-RU" sz="2800" dirty="0" err="1" smtClean="0"/>
              <a:t>пісень</a:t>
            </a:r>
            <a:r>
              <a:rPr lang="ru-RU" sz="2800" dirty="0" smtClean="0"/>
              <a:t>, </a:t>
            </a:r>
            <a:r>
              <a:rPr lang="ru-RU" sz="2800" dirty="0" err="1" smtClean="0"/>
              <a:t>є</a:t>
            </a:r>
            <a:r>
              <a:rPr lang="ru-RU" sz="2800" dirty="0" smtClean="0"/>
              <a:t> </a:t>
            </a:r>
            <a:r>
              <a:rPr lang="ru-RU" sz="2800" dirty="0" err="1" smtClean="0"/>
              <a:t>давнім</a:t>
            </a:r>
            <a:r>
              <a:rPr lang="ru-RU" sz="2800" dirty="0" smtClean="0"/>
              <a:t> </a:t>
            </a:r>
            <a:r>
              <a:rPr lang="ru-RU" sz="2800" dirty="0" err="1" smtClean="0"/>
              <a:t>гітарист</a:t>
            </a:r>
            <a:r>
              <a:rPr lang="ru-RU" sz="2800" dirty="0" smtClean="0"/>
              <a:t> </a:t>
            </a:r>
            <a:r>
              <a:rPr lang="ru-RU" sz="2800" dirty="0" err="1" smtClean="0"/>
              <a:t>рок-групи</a:t>
            </a:r>
            <a:r>
              <a:rPr lang="ru-RU" sz="2800" dirty="0" smtClean="0"/>
              <a:t>, </a:t>
            </a:r>
            <a:r>
              <a:rPr lang="en-US" sz="2800" dirty="0" smtClean="0"/>
              <a:t>Bon </a:t>
            </a:r>
            <a:r>
              <a:rPr lang="en-US" sz="2800" dirty="0" err="1" smtClean="0"/>
              <a:t>Jovi</a:t>
            </a:r>
            <a:r>
              <a:rPr lang="en-US" sz="2800" dirty="0" smtClean="0"/>
              <a:t>. </a:t>
            </a:r>
            <a:r>
              <a:rPr lang="ru-RU" sz="2800" dirty="0" err="1" smtClean="0"/>
              <a:t>Він</a:t>
            </a:r>
            <a:r>
              <a:rPr lang="ru-RU" sz="2800" dirty="0" smtClean="0"/>
              <a:t> </a:t>
            </a:r>
            <a:r>
              <a:rPr lang="ru-RU" sz="2800" dirty="0" err="1" smtClean="0"/>
              <a:t>і</a:t>
            </a:r>
            <a:r>
              <a:rPr lang="ru-RU" sz="2800" dirty="0" smtClean="0"/>
              <a:t> </a:t>
            </a:r>
            <a:r>
              <a:rPr lang="ru-RU" sz="2800" dirty="0" err="1" smtClean="0"/>
              <a:t>фронтмен</a:t>
            </a:r>
            <a:r>
              <a:rPr lang="ru-RU" sz="2800" dirty="0" smtClean="0"/>
              <a:t> Джон Бон </a:t>
            </a:r>
            <a:r>
              <a:rPr lang="ru-RU" sz="2800" dirty="0" err="1" smtClean="0"/>
              <a:t>Джові</a:t>
            </a:r>
            <a:r>
              <a:rPr lang="ru-RU" sz="2800" dirty="0" smtClean="0"/>
              <a:t> </a:t>
            </a:r>
            <a:r>
              <a:rPr lang="ru-RU" sz="2800" dirty="0" err="1" smtClean="0"/>
              <a:t>сформувли</a:t>
            </a:r>
            <a:r>
              <a:rPr lang="ru-RU" sz="2800" dirty="0" smtClean="0"/>
              <a:t> </a:t>
            </a:r>
            <a:r>
              <a:rPr lang="ru-RU" sz="2800" dirty="0" err="1" smtClean="0"/>
              <a:t>найбільшу</a:t>
            </a:r>
            <a:r>
              <a:rPr lang="ru-RU" sz="2800" dirty="0" smtClean="0"/>
              <a:t> </a:t>
            </a:r>
            <a:r>
              <a:rPr lang="ru-RU" sz="2800" dirty="0" err="1" smtClean="0"/>
              <a:t>частку</a:t>
            </a:r>
            <a:r>
              <a:rPr lang="ru-RU" sz="2800" dirty="0" smtClean="0"/>
              <a:t> </a:t>
            </a:r>
            <a:r>
              <a:rPr lang="ru-RU" sz="2800" dirty="0" err="1" smtClean="0"/>
              <a:t>пісень</a:t>
            </a:r>
            <a:r>
              <a:rPr lang="ru-RU" sz="2800" dirty="0" smtClean="0"/>
              <a:t> </a:t>
            </a:r>
            <a:r>
              <a:rPr lang="ru-RU" sz="2800" dirty="0" err="1" smtClean="0"/>
              <a:t>групи</a:t>
            </a:r>
            <a:r>
              <a:rPr lang="ru-RU" sz="2800" dirty="0" smtClean="0"/>
              <a:t>. </a:t>
            </a:r>
            <a:r>
              <a:rPr lang="ru-RU" sz="2800" dirty="0" err="1" smtClean="0"/>
              <a:t>Він</a:t>
            </a:r>
            <a:r>
              <a:rPr lang="ru-RU" sz="2800" dirty="0" smtClean="0"/>
              <a:t> </a:t>
            </a:r>
            <a:r>
              <a:rPr lang="ru-RU" sz="2800" dirty="0" err="1" smtClean="0"/>
              <a:t>також</a:t>
            </a:r>
            <a:r>
              <a:rPr lang="ru-RU" sz="2800" dirty="0" smtClean="0"/>
              <a:t> </a:t>
            </a:r>
            <a:r>
              <a:rPr lang="ru-RU" sz="2800" dirty="0" err="1" smtClean="0"/>
              <a:t>випустив</a:t>
            </a:r>
            <a:r>
              <a:rPr lang="ru-RU" sz="2800" dirty="0" smtClean="0"/>
              <a:t> два </a:t>
            </a:r>
            <a:r>
              <a:rPr lang="ru-RU" sz="2800" dirty="0" err="1" smtClean="0"/>
              <a:t>сольні</a:t>
            </a:r>
            <a:r>
              <a:rPr lang="ru-RU" sz="2800" dirty="0" smtClean="0"/>
              <a:t> </a:t>
            </a:r>
            <a:r>
              <a:rPr lang="ru-RU" sz="2800" dirty="0" err="1" smtClean="0"/>
              <a:t>альбоми</a:t>
            </a:r>
            <a:r>
              <a:rPr lang="ru-RU" sz="2800" dirty="0" smtClean="0"/>
              <a:t>: </a:t>
            </a:r>
            <a:r>
              <a:rPr lang="en-US" sz="2800" dirty="0" smtClean="0"/>
              <a:t>Stranger in This Town</a:t>
            </a:r>
            <a:r>
              <a:rPr lang="ru-RU" sz="2800" dirty="0" smtClean="0"/>
              <a:t> </a:t>
            </a:r>
            <a:r>
              <a:rPr lang="ru-RU" sz="2800" dirty="0" smtClean="0"/>
              <a:t>в 1991 </a:t>
            </a:r>
            <a:r>
              <a:rPr lang="ru-RU" sz="2800" dirty="0" err="1" smtClean="0"/>
              <a:t>році</a:t>
            </a:r>
            <a:r>
              <a:rPr lang="ru-RU" sz="2800" dirty="0" smtClean="0"/>
              <a:t>, </a:t>
            </a:r>
            <a:r>
              <a:rPr lang="ru-RU" sz="2800" dirty="0" err="1" smtClean="0"/>
              <a:t>і</a:t>
            </a:r>
            <a:r>
              <a:rPr lang="ru-RU" sz="2800" dirty="0" smtClean="0"/>
              <a:t> </a:t>
            </a:r>
            <a:r>
              <a:rPr lang="en-US" sz="2800" dirty="0" smtClean="0"/>
              <a:t>Undiscovered Soul </a:t>
            </a:r>
            <a:r>
              <a:rPr lang="ru-RU" sz="2800" dirty="0" smtClean="0"/>
              <a:t>в </a:t>
            </a:r>
            <a:r>
              <a:rPr lang="ru-RU" sz="2800" dirty="0" smtClean="0"/>
              <a:t>1998 </a:t>
            </a:r>
            <a:r>
              <a:rPr lang="ru-RU" sz="2800" dirty="0" err="1" smtClean="0"/>
              <a:t>році</a:t>
            </a:r>
            <a:r>
              <a:rPr lang="en-US" sz="2800" dirty="0" smtClean="0"/>
              <a:t>.</a:t>
            </a:r>
            <a:endParaRPr lang="ru-RU" sz="2800" dirty="0"/>
          </a:p>
        </p:txBody>
      </p:sp>
      <p:pic>
        <p:nvPicPr>
          <p:cNvPr id="4" name="Содержимое 3" descr="450px-Richie_Gulf_Shores.jpg"/>
          <p:cNvPicPr>
            <a:picLocks noGrp="1" noChangeAspect="1"/>
          </p:cNvPicPr>
          <p:nvPr>
            <p:ph idx="1"/>
          </p:nvPr>
        </p:nvPicPr>
        <p:blipFill>
          <a:blip r:embed="rId3"/>
          <a:stretch>
            <a:fillRect/>
          </a:stretch>
        </p:blipFill>
        <p:spPr>
          <a:xfrm rot="742844">
            <a:off x="320810" y="3376429"/>
            <a:ext cx="2443151" cy="3257535"/>
          </a:xfrm>
        </p:spPr>
      </p:pic>
      <p:pic>
        <p:nvPicPr>
          <p:cNvPr id="2050" name="Picture 2" descr="C:\Documents and Settings\Пользователь\Рабочий стол\бон джой\roblowestelmos.jpg"/>
          <p:cNvPicPr>
            <a:picLocks noChangeAspect="1" noChangeArrowheads="1"/>
          </p:cNvPicPr>
          <p:nvPr/>
        </p:nvPicPr>
        <p:blipFill>
          <a:blip r:embed="rId4"/>
          <a:srcRect/>
          <a:stretch>
            <a:fillRect/>
          </a:stretch>
        </p:blipFill>
        <p:spPr bwMode="auto">
          <a:xfrm rot="20639289">
            <a:off x="6256897" y="3394024"/>
            <a:ext cx="2496770" cy="3181338"/>
          </a:xfrm>
          <a:prstGeom prst="rect">
            <a:avLst/>
          </a:prstGeom>
          <a:noFill/>
        </p:spPr>
      </p:pic>
      <p:pic>
        <p:nvPicPr>
          <p:cNvPr id="2051" name="Picture 3" descr="C:\Documents and Settings\Пользователь\Рабочий стол\бон джой\15505-Richie_Sambora.jpg"/>
          <p:cNvPicPr>
            <a:picLocks noChangeAspect="1" noChangeArrowheads="1"/>
          </p:cNvPicPr>
          <p:nvPr/>
        </p:nvPicPr>
        <p:blipFill>
          <a:blip r:embed="rId5"/>
          <a:srcRect/>
          <a:stretch>
            <a:fillRect/>
          </a:stretch>
        </p:blipFill>
        <p:spPr bwMode="auto">
          <a:xfrm>
            <a:off x="2928926" y="4286256"/>
            <a:ext cx="3048000" cy="2286000"/>
          </a:xfrm>
          <a:prstGeom prst="rect">
            <a:avLst/>
          </a:prstGeom>
          <a:noFill/>
        </p:spPr>
      </p:pic>
    </p:spTree>
  </p:cSld>
  <p:clrMapOvr>
    <a:masterClrMapping/>
  </p:clrMapOvr>
  <p:transition spd="slow">
    <p:wheel spokes="8"/>
    <p:sndAc>
      <p:stSnd>
        <p:snd r:embed="rId2" name="Bon Jovi - Thank You For Loving Me .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2797172"/>
          </a:xfrm>
        </p:spPr>
        <p:txBody>
          <a:bodyPr>
            <a:normAutofit fontScale="90000"/>
          </a:bodyPr>
          <a:lstStyle/>
          <a:p>
            <a:r>
              <a:rPr lang="ru-RU" sz="3600" dirty="0" smtClean="0"/>
              <a:t>Гектор </a:t>
            </a:r>
            <a:r>
              <a:rPr lang="ru-RU" sz="3600" dirty="0" err="1" smtClean="0"/>
              <a:t>Семюел</a:t>
            </a:r>
            <a:r>
              <a:rPr lang="ru-RU" sz="3600" dirty="0" smtClean="0"/>
              <a:t> Жуан "</a:t>
            </a:r>
            <a:r>
              <a:rPr lang="en-US" sz="3600" dirty="0" err="1" smtClean="0"/>
              <a:t>Tico</a:t>
            </a:r>
            <a:r>
              <a:rPr lang="en-US" sz="3600" dirty="0" smtClean="0"/>
              <a:t>" </a:t>
            </a:r>
            <a:r>
              <a:rPr lang="ru-RU" sz="3600" dirty="0" err="1" smtClean="0"/>
              <a:t>Торрес</a:t>
            </a:r>
            <a:r>
              <a:rPr lang="ru-RU" sz="3600" dirty="0" smtClean="0"/>
              <a:t> (</a:t>
            </a:r>
            <a:r>
              <a:rPr lang="ru-RU" sz="3600" dirty="0" err="1" smtClean="0"/>
              <a:t>народився</a:t>
            </a:r>
            <a:r>
              <a:rPr lang="ru-RU" sz="3600" dirty="0" smtClean="0"/>
              <a:t> 7 </a:t>
            </a:r>
            <a:r>
              <a:rPr lang="ru-RU" sz="3600" dirty="0" err="1" smtClean="0"/>
              <a:t>жовтня</a:t>
            </a:r>
            <a:r>
              <a:rPr lang="ru-RU" sz="3600" dirty="0" smtClean="0"/>
              <a:t> 1953) </a:t>
            </a:r>
            <a:r>
              <a:rPr lang="ru-RU" sz="3600" dirty="0" err="1" smtClean="0"/>
              <a:t>американський</a:t>
            </a:r>
            <a:r>
              <a:rPr lang="ru-RU" sz="3600" dirty="0" smtClean="0"/>
              <a:t> барабанщик </a:t>
            </a:r>
            <a:r>
              <a:rPr lang="ru-RU" sz="3600" dirty="0" err="1" smtClean="0"/>
              <a:t>і</a:t>
            </a:r>
            <a:r>
              <a:rPr lang="ru-RU" sz="3600" dirty="0" smtClean="0"/>
              <a:t> </a:t>
            </a:r>
            <a:r>
              <a:rPr lang="ru-RU" sz="3600" dirty="0" err="1" smtClean="0"/>
              <a:t>перкусіоніст</a:t>
            </a:r>
            <a:r>
              <a:rPr lang="ru-RU" sz="3600" dirty="0" smtClean="0"/>
              <a:t> </a:t>
            </a:r>
            <a:r>
              <a:rPr lang="ru-RU" sz="3600" dirty="0" err="1" smtClean="0"/>
              <a:t>рок-групи</a:t>
            </a:r>
            <a:r>
              <a:rPr lang="ru-RU" sz="3600" dirty="0" smtClean="0"/>
              <a:t> </a:t>
            </a:r>
            <a:r>
              <a:rPr lang="en-US" sz="3600" dirty="0" smtClean="0"/>
              <a:t>Bon </a:t>
            </a:r>
            <a:r>
              <a:rPr lang="en-US" sz="3600" dirty="0" err="1" smtClean="0"/>
              <a:t>Jovi</a:t>
            </a:r>
            <a:r>
              <a:rPr lang="en-US" sz="3600" dirty="0" smtClean="0"/>
              <a:t>. </a:t>
            </a:r>
            <a:r>
              <a:rPr lang="ru-RU" sz="3600" dirty="0" smtClean="0"/>
              <a:t>Є </a:t>
            </a:r>
            <a:r>
              <a:rPr lang="ru-RU" sz="3600" dirty="0" err="1" smtClean="0"/>
              <a:t>молодшим</a:t>
            </a:r>
            <a:r>
              <a:rPr lang="ru-RU" sz="3600" dirty="0" smtClean="0"/>
              <a:t> </a:t>
            </a:r>
            <a:r>
              <a:rPr lang="ru-RU" sz="3600" dirty="0" err="1" smtClean="0"/>
              <a:t>очасником</a:t>
            </a:r>
            <a:r>
              <a:rPr lang="ru-RU" sz="3600" dirty="0" smtClean="0"/>
              <a:t> </a:t>
            </a:r>
            <a:r>
              <a:rPr lang="en-US" sz="3600" dirty="0" smtClean="0"/>
              <a:t>Bon </a:t>
            </a:r>
            <a:r>
              <a:rPr lang="en-US" sz="3600" dirty="0" err="1" smtClean="0"/>
              <a:t>Jovi</a:t>
            </a:r>
            <a:r>
              <a:rPr lang="en-US" sz="3600" dirty="0" smtClean="0"/>
              <a:t>. </a:t>
            </a:r>
            <a:r>
              <a:rPr lang="ru-RU" sz="3600" dirty="0" err="1" smtClean="0"/>
              <a:t>Йому</a:t>
            </a:r>
            <a:r>
              <a:rPr lang="ru-RU" sz="3600" dirty="0" smtClean="0"/>
              <a:t> </a:t>
            </a:r>
            <a:r>
              <a:rPr lang="ru-RU" sz="3600" dirty="0" err="1" smtClean="0"/>
              <a:t>було</a:t>
            </a:r>
            <a:r>
              <a:rPr lang="ru-RU" sz="3600" dirty="0" smtClean="0"/>
              <a:t> </a:t>
            </a:r>
            <a:r>
              <a:rPr lang="ru-RU" sz="3600" dirty="0" err="1" smtClean="0"/>
              <a:t>тридцять</a:t>
            </a:r>
            <a:r>
              <a:rPr lang="ru-RU" sz="3600" dirty="0" smtClean="0"/>
              <a:t>, коли </a:t>
            </a:r>
            <a:r>
              <a:rPr lang="ru-RU" sz="3600" dirty="0" err="1" smtClean="0"/>
              <a:t>він</a:t>
            </a:r>
            <a:r>
              <a:rPr lang="ru-RU" sz="3600" dirty="0" smtClean="0"/>
              <a:t> </a:t>
            </a:r>
            <a:r>
              <a:rPr lang="ru-RU" sz="3600" dirty="0" err="1" smtClean="0"/>
              <a:t>приєднався</a:t>
            </a:r>
            <a:r>
              <a:rPr lang="ru-RU" sz="3600" dirty="0" smtClean="0"/>
              <a:t>. </a:t>
            </a:r>
            <a:r>
              <a:rPr lang="en-US" dirty="0" smtClean="0"/>
              <a:t/>
            </a:r>
            <a:br>
              <a:rPr lang="en-US" dirty="0" smtClean="0"/>
            </a:br>
            <a:endParaRPr lang="ru-RU" dirty="0"/>
          </a:p>
        </p:txBody>
      </p:sp>
      <p:pic>
        <p:nvPicPr>
          <p:cNvPr id="4" name="Содержимое 3" descr="don-85-b-jovi.jpg"/>
          <p:cNvPicPr>
            <a:picLocks noGrp="1" noChangeAspect="1"/>
          </p:cNvPicPr>
          <p:nvPr>
            <p:ph idx="1"/>
          </p:nvPr>
        </p:nvPicPr>
        <p:blipFill>
          <a:blip r:embed="rId3"/>
          <a:stretch>
            <a:fillRect/>
          </a:stretch>
        </p:blipFill>
        <p:spPr>
          <a:xfrm rot="20830855">
            <a:off x="299107" y="3350066"/>
            <a:ext cx="3810000" cy="3124200"/>
          </a:xfrm>
        </p:spPr>
      </p:pic>
      <p:pic>
        <p:nvPicPr>
          <p:cNvPr id="3074" name="Picture 2" descr="C:\Documents and Settings\Пользователь\Рабочий стол\бон джой\tico-torres.jpg"/>
          <p:cNvPicPr>
            <a:picLocks noChangeAspect="1" noChangeArrowheads="1"/>
          </p:cNvPicPr>
          <p:nvPr/>
        </p:nvPicPr>
        <p:blipFill>
          <a:blip r:embed="rId4"/>
          <a:srcRect/>
          <a:stretch>
            <a:fillRect/>
          </a:stretch>
        </p:blipFill>
        <p:spPr bwMode="auto">
          <a:xfrm rot="699432">
            <a:off x="6215415" y="2805631"/>
            <a:ext cx="2567882" cy="3832466"/>
          </a:xfrm>
          <a:prstGeom prst="rect">
            <a:avLst/>
          </a:prstGeom>
          <a:noFill/>
        </p:spPr>
      </p:pic>
      <p:pic>
        <p:nvPicPr>
          <p:cNvPr id="3076" name="Picture 4" descr="C:\Documents and Settings\Пользователь\Рабочий стол\бон джой\Tico-Torresвп.jpg"/>
          <p:cNvPicPr>
            <a:picLocks noChangeAspect="1" noChangeArrowheads="1"/>
          </p:cNvPicPr>
          <p:nvPr/>
        </p:nvPicPr>
        <p:blipFill>
          <a:blip r:embed="rId5"/>
          <a:srcRect/>
          <a:stretch>
            <a:fillRect/>
          </a:stretch>
        </p:blipFill>
        <p:spPr bwMode="auto">
          <a:xfrm rot="497506">
            <a:off x="3286116" y="3786190"/>
            <a:ext cx="3051467" cy="3071810"/>
          </a:xfrm>
          <a:prstGeom prst="rect">
            <a:avLst/>
          </a:prstGeom>
          <a:noFill/>
        </p:spPr>
      </p:pic>
    </p:spTree>
  </p:cSld>
  <p:clrMapOvr>
    <a:masterClrMapping/>
  </p:clrMapOvr>
  <p:transition spd="slow">
    <p:wheel spokes="2"/>
    <p:sndAc>
      <p:stSnd>
        <p:snd r:embed="rId2" name="Bon Jovi - Thank You For Loving Me .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229600" cy="2071702"/>
          </a:xfrm>
        </p:spPr>
        <p:txBody>
          <a:bodyPr>
            <a:noAutofit/>
          </a:bodyPr>
          <a:lstStyle/>
          <a:p>
            <a:r>
              <a:rPr lang="ru-RU" sz="3200" dirty="0" err="1" smtClean="0"/>
              <a:t>Девід</a:t>
            </a:r>
            <a:r>
              <a:rPr lang="ru-RU" sz="3200" dirty="0" smtClean="0"/>
              <a:t> Брайан (</a:t>
            </a:r>
            <a:r>
              <a:rPr lang="ru-RU" sz="3200" dirty="0" err="1" smtClean="0"/>
              <a:t>народився</a:t>
            </a:r>
            <a:r>
              <a:rPr lang="ru-RU" sz="3200" dirty="0" smtClean="0"/>
              <a:t> 7 лютого 1962) </a:t>
            </a:r>
            <a:r>
              <a:rPr lang="ru-RU" sz="3200" dirty="0" err="1" smtClean="0"/>
              <a:t>є</a:t>
            </a:r>
            <a:r>
              <a:rPr lang="ru-RU" sz="3200" dirty="0" smtClean="0"/>
              <a:t> </a:t>
            </a:r>
            <a:r>
              <a:rPr lang="ru-RU" sz="3200" dirty="0" err="1" smtClean="0"/>
              <a:t>клавішник</a:t>
            </a:r>
            <a:r>
              <a:rPr lang="ru-RU" sz="3200" dirty="0" smtClean="0"/>
              <a:t> </a:t>
            </a:r>
            <a:r>
              <a:rPr lang="ru-RU" sz="3200" dirty="0" err="1" smtClean="0"/>
              <a:t>рок-групи</a:t>
            </a:r>
            <a:r>
              <a:rPr lang="ru-RU" sz="3200" dirty="0" smtClean="0"/>
              <a:t> </a:t>
            </a:r>
            <a:r>
              <a:rPr lang="en-US" sz="3200" dirty="0" smtClean="0"/>
              <a:t>Bon </a:t>
            </a:r>
            <a:r>
              <a:rPr lang="en-US" sz="3200" dirty="0" err="1" smtClean="0"/>
              <a:t>Jovi</a:t>
            </a:r>
            <a:r>
              <a:rPr lang="en-US" sz="3200" dirty="0" smtClean="0"/>
              <a:t>. </a:t>
            </a:r>
            <a:r>
              <a:rPr lang="ru-RU" sz="3200" dirty="0" err="1" smtClean="0"/>
              <a:t>Він</a:t>
            </a:r>
            <a:r>
              <a:rPr lang="ru-RU" sz="3200" dirty="0" smtClean="0"/>
              <a:t> </a:t>
            </a:r>
            <a:r>
              <a:rPr lang="ru-RU" sz="3200" dirty="0" err="1" smtClean="0"/>
              <a:t>також</a:t>
            </a:r>
            <a:r>
              <a:rPr lang="ru-RU" sz="3200" dirty="0" smtClean="0"/>
              <a:t> </a:t>
            </a:r>
            <a:r>
              <a:rPr lang="ru-RU" sz="3200" dirty="0" err="1" smtClean="0"/>
              <a:t>є</a:t>
            </a:r>
            <a:r>
              <a:rPr lang="ru-RU" sz="3200" dirty="0" smtClean="0"/>
              <a:t> автором </a:t>
            </a:r>
            <a:r>
              <a:rPr lang="ru-RU" sz="3200" dirty="0" err="1" smtClean="0"/>
              <a:t>успішного</a:t>
            </a:r>
            <a:r>
              <a:rPr lang="ru-RU" sz="3200" dirty="0" smtClean="0"/>
              <a:t> </a:t>
            </a:r>
            <a:r>
              <a:rPr lang="ru-RU" sz="3200" dirty="0" err="1" smtClean="0"/>
              <a:t>бродвейського</a:t>
            </a:r>
            <a:r>
              <a:rPr lang="ru-RU" sz="3200" dirty="0" smtClean="0"/>
              <a:t> мюзиклу </a:t>
            </a:r>
            <a:r>
              <a:rPr lang="en-US" sz="3200" dirty="0" smtClean="0"/>
              <a:t>Memphis.</a:t>
            </a:r>
            <a:endParaRPr lang="ru-RU" sz="3200" dirty="0"/>
          </a:p>
        </p:txBody>
      </p:sp>
      <p:pic>
        <p:nvPicPr>
          <p:cNvPr id="4" name="Содержимое 3" descr="tumblr_lnchfsTAoj1qikzpbo1_500.jpg"/>
          <p:cNvPicPr>
            <a:picLocks noGrp="1" noChangeAspect="1"/>
          </p:cNvPicPr>
          <p:nvPr>
            <p:ph idx="1"/>
          </p:nvPr>
        </p:nvPicPr>
        <p:blipFill>
          <a:blip r:embed="rId3"/>
          <a:stretch>
            <a:fillRect/>
          </a:stretch>
        </p:blipFill>
        <p:spPr>
          <a:xfrm rot="644212">
            <a:off x="5939228" y="2630370"/>
            <a:ext cx="2857520" cy="3996436"/>
          </a:xfrm>
        </p:spPr>
      </p:pic>
      <p:pic>
        <p:nvPicPr>
          <p:cNvPr id="4098" name="Picture 2" descr="C:\Documents and Settings\Пользователь\Рабочий стол\бон джой\Bryan-David.jpg"/>
          <p:cNvPicPr>
            <a:picLocks noChangeAspect="1" noChangeArrowheads="1"/>
          </p:cNvPicPr>
          <p:nvPr/>
        </p:nvPicPr>
        <p:blipFill>
          <a:blip r:embed="rId4"/>
          <a:srcRect/>
          <a:stretch>
            <a:fillRect/>
          </a:stretch>
        </p:blipFill>
        <p:spPr bwMode="auto">
          <a:xfrm rot="21042796">
            <a:off x="304038" y="2607356"/>
            <a:ext cx="3143272" cy="4023388"/>
          </a:xfrm>
          <a:prstGeom prst="rect">
            <a:avLst/>
          </a:prstGeom>
          <a:noFill/>
        </p:spPr>
      </p:pic>
      <p:pic>
        <p:nvPicPr>
          <p:cNvPr id="4099" name="Picture 3" descr="C:\Documents and Settings\Пользователь\Рабочий стол\бон джой\David-Bryan-Tonys-Broadwayworld-dot-com1.jpg"/>
          <p:cNvPicPr>
            <a:picLocks noChangeAspect="1" noChangeArrowheads="1"/>
          </p:cNvPicPr>
          <p:nvPr/>
        </p:nvPicPr>
        <p:blipFill>
          <a:blip r:embed="rId5"/>
          <a:srcRect/>
          <a:stretch>
            <a:fillRect/>
          </a:stretch>
        </p:blipFill>
        <p:spPr bwMode="auto">
          <a:xfrm>
            <a:off x="3428992" y="2714620"/>
            <a:ext cx="2673059" cy="3857652"/>
          </a:xfrm>
          <a:prstGeom prst="rect">
            <a:avLst/>
          </a:prstGeom>
          <a:noFill/>
        </p:spPr>
      </p:pic>
    </p:spTree>
  </p:cSld>
  <p:clrMapOvr>
    <a:masterClrMapping/>
  </p:clrMapOvr>
  <p:transition spd="slow">
    <p:wedge/>
    <p:sndAc>
      <p:stSnd>
        <p:snd r:embed="rId2" name="Bon Jovi - Thank You For Loving Me .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3011486"/>
          </a:xfrm>
        </p:spPr>
        <p:txBody>
          <a:bodyPr>
            <a:noAutofit/>
          </a:bodyPr>
          <a:lstStyle/>
          <a:p>
            <a:r>
              <a:rPr lang="ru-RU" sz="2400" dirty="0" err="1" smtClean="0"/>
              <a:t>Протягом</a:t>
            </a:r>
            <a:r>
              <a:rPr lang="ru-RU" sz="2400" dirty="0" smtClean="0"/>
              <a:t> </a:t>
            </a:r>
            <a:r>
              <a:rPr lang="ru-RU" sz="2400" dirty="0" err="1" smtClean="0"/>
              <a:t>всієї</a:t>
            </a:r>
            <a:r>
              <a:rPr lang="ru-RU" sz="2400" dirty="0" smtClean="0"/>
              <a:t> </a:t>
            </a:r>
            <a:r>
              <a:rPr lang="ru-RU" sz="2400" dirty="0" err="1" smtClean="0"/>
              <a:t>своєї</a:t>
            </a:r>
            <a:r>
              <a:rPr lang="ru-RU" sz="2400" dirty="0" smtClean="0"/>
              <a:t> </a:t>
            </a:r>
            <a:r>
              <a:rPr lang="ru-RU" sz="2400" dirty="0" err="1" smtClean="0"/>
              <a:t>кар'єри</a:t>
            </a:r>
            <a:r>
              <a:rPr lang="ru-RU" sz="2400" dirty="0" smtClean="0"/>
              <a:t>, </a:t>
            </a:r>
            <a:r>
              <a:rPr lang="ru-RU" sz="2400" dirty="0" err="1" smtClean="0"/>
              <a:t>група</a:t>
            </a:r>
            <a:r>
              <a:rPr lang="ru-RU" sz="2400" dirty="0" smtClean="0"/>
              <a:t> </a:t>
            </a:r>
            <a:r>
              <a:rPr lang="ru-RU" sz="2400" dirty="0" err="1" smtClean="0"/>
              <a:t>випустила</a:t>
            </a:r>
            <a:r>
              <a:rPr lang="ru-RU" sz="2400" dirty="0" smtClean="0"/>
              <a:t> </a:t>
            </a:r>
            <a:r>
              <a:rPr lang="ru-RU" sz="2400" dirty="0" smtClean="0"/>
              <a:t>11 </a:t>
            </a:r>
            <a:r>
              <a:rPr lang="ru-RU" sz="2400" dirty="0" err="1" smtClean="0"/>
              <a:t>студійних</a:t>
            </a:r>
            <a:r>
              <a:rPr lang="ru-RU" sz="2400" dirty="0" smtClean="0"/>
              <a:t> </a:t>
            </a:r>
            <a:r>
              <a:rPr lang="ru-RU" sz="2400" dirty="0" err="1" smtClean="0"/>
              <a:t>альбомів</a:t>
            </a:r>
            <a:r>
              <a:rPr lang="ru-RU" sz="2400" dirty="0" smtClean="0"/>
              <a:t>, </a:t>
            </a:r>
            <a:r>
              <a:rPr lang="ru-RU" sz="2400" dirty="0" smtClean="0"/>
              <a:t>3 </a:t>
            </a:r>
            <a:r>
              <a:rPr lang="ru-RU" sz="2400" dirty="0" err="1" smtClean="0"/>
              <a:t>альбоми</a:t>
            </a:r>
            <a:r>
              <a:rPr lang="ru-RU" sz="2400" dirty="0" smtClean="0"/>
              <a:t> </a:t>
            </a:r>
            <a:r>
              <a:rPr lang="ru-RU" sz="2400" dirty="0" err="1" smtClean="0"/>
              <a:t>компіляції</a:t>
            </a:r>
            <a:r>
              <a:rPr lang="ru-RU" sz="2400" dirty="0" smtClean="0"/>
              <a:t> </a:t>
            </a:r>
            <a:r>
              <a:rPr lang="ru-RU" sz="2400" dirty="0" err="1" smtClean="0"/>
              <a:t>і</a:t>
            </a:r>
            <a:r>
              <a:rPr lang="ru-RU" sz="2400" dirty="0" smtClean="0"/>
              <a:t> </a:t>
            </a:r>
            <a:r>
              <a:rPr lang="ru-RU" sz="2400" dirty="0" smtClean="0"/>
              <a:t>1 </a:t>
            </a:r>
            <a:r>
              <a:rPr lang="ru-RU" sz="2400" dirty="0" err="1" smtClean="0"/>
              <a:t>концертний</a:t>
            </a:r>
            <a:r>
              <a:rPr lang="ru-RU" sz="2400" dirty="0" smtClean="0"/>
              <a:t> альбом, </a:t>
            </a:r>
            <a:r>
              <a:rPr lang="ru-RU" sz="2400" dirty="0" err="1" smtClean="0"/>
              <a:t>і</a:t>
            </a:r>
            <a:r>
              <a:rPr lang="ru-RU" sz="2400" dirty="0" smtClean="0"/>
              <a:t> продали 130 </a:t>
            </a:r>
            <a:r>
              <a:rPr lang="ru-RU" sz="2400" dirty="0" err="1" smtClean="0"/>
              <a:t>мільйонів</a:t>
            </a:r>
            <a:r>
              <a:rPr lang="ru-RU" sz="2400" dirty="0" smtClean="0"/>
              <a:t> </a:t>
            </a:r>
            <a:r>
              <a:rPr lang="ru-RU" sz="2400" dirty="0" err="1" smtClean="0"/>
              <a:t>платівок</a:t>
            </a:r>
            <a:r>
              <a:rPr lang="ru-RU" sz="2400" dirty="0" smtClean="0"/>
              <a:t> по </a:t>
            </a:r>
            <a:r>
              <a:rPr lang="ru-RU" sz="2400" dirty="0" err="1" smtClean="0"/>
              <a:t>всьому</a:t>
            </a:r>
            <a:r>
              <a:rPr lang="ru-RU" sz="2400" dirty="0" smtClean="0"/>
              <a:t> </a:t>
            </a:r>
            <a:r>
              <a:rPr lang="ru-RU" sz="2400" dirty="0" err="1" smtClean="0"/>
              <a:t>світу</a:t>
            </a:r>
            <a:r>
              <a:rPr lang="ru-RU" sz="2400" dirty="0" smtClean="0"/>
              <a:t>. Вони провели </a:t>
            </a:r>
            <a:r>
              <a:rPr lang="ru-RU" sz="2400" dirty="0" err="1" smtClean="0"/>
              <a:t>понад</a:t>
            </a:r>
            <a:r>
              <a:rPr lang="ru-RU" sz="2400" dirty="0" smtClean="0"/>
              <a:t> 2600 </a:t>
            </a:r>
            <a:r>
              <a:rPr lang="ru-RU" sz="2400" dirty="0" err="1" smtClean="0"/>
              <a:t>концертів</a:t>
            </a:r>
            <a:r>
              <a:rPr lang="ru-RU" sz="2400" dirty="0" smtClean="0"/>
              <a:t> у </a:t>
            </a:r>
            <a:r>
              <a:rPr lang="ru-RU" sz="2400" dirty="0" err="1" smtClean="0"/>
              <a:t>більш</a:t>
            </a:r>
            <a:r>
              <a:rPr lang="ru-RU" sz="2400" dirty="0" smtClean="0"/>
              <a:t> </a:t>
            </a:r>
            <a:r>
              <a:rPr lang="ru-RU" sz="2400" dirty="0" err="1" smtClean="0"/>
              <a:t>ніж</a:t>
            </a:r>
            <a:r>
              <a:rPr lang="ru-RU" sz="2400" dirty="0" smtClean="0"/>
              <a:t> 50 </a:t>
            </a:r>
            <a:r>
              <a:rPr lang="ru-RU" sz="2400" dirty="0" err="1" smtClean="0"/>
              <a:t>країнах</a:t>
            </a:r>
            <a:r>
              <a:rPr lang="ru-RU" sz="2400" dirty="0" smtClean="0"/>
              <a:t> </a:t>
            </a:r>
            <a:r>
              <a:rPr lang="ru-RU" sz="2400" dirty="0" err="1" smtClean="0"/>
              <a:t>світу</a:t>
            </a:r>
            <a:r>
              <a:rPr lang="ru-RU" sz="2400" dirty="0" smtClean="0"/>
              <a:t> </a:t>
            </a:r>
            <a:r>
              <a:rPr lang="ru-RU" sz="2400" dirty="0" err="1" smtClean="0"/>
              <a:t>вже</a:t>
            </a:r>
            <a:r>
              <a:rPr lang="ru-RU" sz="2400" dirty="0" smtClean="0"/>
              <a:t> </a:t>
            </a:r>
            <a:r>
              <a:rPr lang="ru-RU" sz="2400" dirty="0" err="1" smtClean="0"/>
              <a:t>більше</a:t>
            </a:r>
            <a:r>
              <a:rPr lang="ru-RU" sz="2400" dirty="0" smtClean="0"/>
              <a:t> 34 </a:t>
            </a:r>
            <a:r>
              <a:rPr lang="ru-RU" sz="2400" dirty="0" err="1" smtClean="0"/>
              <a:t>мільйонів</a:t>
            </a:r>
            <a:r>
              <a:rPr lang="ru-RU" sz="2400" dirty="0" smtClean="0"/>
              <a:t> </a:t>
            </a:r>
            <a:r>
              <a:rPr lang="ru-RU" sz="2400" dirty="0" err="1" smtClean="0"/>
              <a:t>шанувальників</a:t>
            </a:r>
            <a:r>
              <a:rPr lang="ru-RU" sz="2400" dirty="0" smtClean="0"/>
              <a:t>, </a:t>
            </a:r>
            <a:r>
              <a:rPr lang="ru-RU" sz="2400" dirty="0" err="1" smtClean="0"/>
              <a:t>і</a:t>
            </a:r>
            <a:r>
              <a:rPr lang="ru-RU" sz="2400" dirty="0" smtClean="0"/>
              <a:t> </a:t>
            </a:r>
            <a:r>
              <a:rPr lang="ru-RU" sz="2400" dirty="0" err="1" smtClean="0"/>
              <a:t>були</a:t>
            </a:r>
            <a:r>
              <a:rPr lang="ru-RU" sz="2400" dirty="0" smtClean="0"/>
              <a:t> </a:t>
            </a:r>
            <a:r>
              <a:rPr lang="ru-RU" sz="2400" dirty="0" err="1" smtClean="0"/>
              <a:t>введені</a:t>
            </a:r>
            <a:r>
              <a:rPr lang="ru-RU" sz="2400" dirty="0" smtClean="0"/>
              <a:t> у </a:t>
            </a:r>
            <a:r>
              <a:rPr lang="ru-RU" sz="2400" dirty="0" err="1" smtClean="0"/>
              <a:t>Великобританії</a:t>
            </a:r>
            <a:r>
              <a:rPr lang="ru-RU" sz="2400" dirty="0" smtClean="0"/>
              <a:t> </a:t>
            </a:r>
            <a:r>
              <a:rPr lang="en-US" sz="2400" dirty="0" smtClean="0"/>
              <a:t>Music Hall of </a:t>
            </a:r>
            <a:r>
              <a:rPr lang="en-US" sz="2400" dirty="0" smtClean="0"/>
              <a:t>Fame</a:t>
            </a:r>
            <a:r>
              <a:rPr lang="uk-UA" sz="2400" dirty="0" smtClean="0"/>
              <a:t> </a:t>
            </a:r>
            <a:r>
              <a:rPr lang="ru-RU" sz="2400" dirty="0" smtClean="0"/>
              <a:t>в </a:t>
            </a:r>
            <a:r>
              <a:rPr lang="ru-RU" sz="2400" dirty="0" smtClean="0"/>
              <a:t>2006</a:t>
            </a:r>
            <a:r>
              <a:rPr lang="ru-RU" sz="2400" dirty="0" smtClean="0"/>
              <a:t>.</a:t>
            </a:r>
            <a:r>
              <a:rPr lang="en-US" sz="2400" dirty="0" smtClean="0"/>
              <a:t> </a:t>
            </a:r>
            <a:r>
              <a:rPr lang="ru-RU" sz="2400" dirty="0" err="1" smtClean="0"/>
              <a:t>Група</a:t>
            </a:r>
            <a:r>
              <a:rPr lang="ru-RU" sz="2400" dirty="0" smtClean="0"/>
              <a:t> </a:t>
            </a:r>
            <a:r>
              <a:rPr lang="ru-RU" sz="2400" dirty="0" err="1" smtClean="0"/>
              <a:t>також</a:t>
            </a:r>
            <a:r>
              <a:rPr lang="ru-RU" sz="2400" dirty="0" smtClean="0"/>
              <a:t> </a:t>
            </a:r>
            <a:r>
              <a:rPr lang="ru-RU" sz="2400" dirty="0" err="1" smtClean="0"/>
              <a:t>була</a:t>
            </a:r>
            <a:r>
              <a:rPr lang="ru-RU" sz="2400" dirty="0" smtClean="0"/>
              <a:t> </a:t>
            </a:r>
            <a:r>
              <a:rPr lang="ru-RU" sz="2400" dirty="0" err="1" smtClean="0"/>
              <a:t>удостоєний</a:t>
            </a:r>
            <a:r>
              <a:rPr lang="ru-RU" sz="2400" dirty="0" smtClean="0"/>
              <a:t> </a:t>
            </a:r>
            <a:r>
              <a:rPr lang="ru-RU" sz="2400" dirty="0" err="1" smtClean="0"/>
              <a:t>премії</a:t>
            </a:r>
            <a:r>
              <a:rPr lang="ru-RU" sz="2400" dirty="0" smtClean="0"/>
              <a:t> за заслуги на </a:t>
            </a:r>
            <a:r>
              <a:rPr lang="ru-RU" sz="2400" dirty="0" err="1" smtClean="0"/>
              <a:t>церемонії</a:t>
            </a:r>
            <a:r>
              <a:rPr lang="ru-RU" sz="2400" dirty="0" smtClean="0"/>
              <a:t> </a:t>
            </a:r>
            <a:r>
              <a:rPr lang="en-US" sz="2400" dirty="0" smtClean="0"/>
              <a:t>American Music Awards </a:t>
            </a:r>
            <a:r>
              <a:rPr lang="ru-RU" sz="2400" dirty="0" smtClean="0"/>
              <a:t>в 2004 </a:t>
            </a:r>
            <a:r>
              <a:rPr lang="ru-RU" sz="2400" dirty="0" err="1" smtClean="0"/>
              <a:t>році</a:t>
            </a:r>
            <a:r>
              <a:rPr lang="ru-RU" sz="2400" dirty="0" smtClean="0"/>
              <a:t>.</a:t>
            </a:r>
            <a:endParaRPr lang="ru-RU" sz="2400" dirty="0"/>
          </a:p>
        </p:txBody>
      </p:sp>
      <p:pic>
        <p:nvPicPr>
          <p:cNvPr id="4" name="Содержимое 3" descr="Bon+Jovi+1372_1ст202852143.png"/>
          <p:cNvPicPr>
            <a:picLocks noGrp="1" noChangeAspect="1"/>
          </p:cNvPicPr>
          <p:nvPr>
            <p:ph idx="1"/>
          </p:nvPr>
        </p:nvPicPr>
        <p:blipFill>
          <a:blip r:embed="rId3"/>
          <a:stretch>
            <a:fillRect/>
          </a:stretch>
        </p:blipFill>
        <p:spPr>
          <a:xfrm>
            <a:off x="1119717" y="3429000"/>
            <a:ext cx="6952745" cy="3214710"/>
          </a:xfrm>
        </p:spPr>
      </p:pic>
    </p:spTree>
  </p:cSld>
  <p:clrMapOvr>
    <a:masterClrMapping/>
  </p:clrMapOvr>
  <p:transition spd="slow">
    <p:circle/>
    <p:sndAc>
      <p:stSnd>
        <p:snd r:embed="rId2" name="Bon Jovi - Thank You For Loving Me .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6643734" cy="5572132"/>
          </a:xfrm>
        </p:spPr>
        <p:txBody>
          <a:bodyPr>
            <a:noAutofit/>
          </a:bodyPr>
          <a:lstStyle/>
          <a:p>
            <a:r>
              <a:rPr lang="en-US" sz="2800" dirty="0" smtClean="0"/>
              <a:t>Bon </a:t>
            </a:r>
            <a:r>
              <a:rPr lang="en-US" sz="2800" dirty="0" err="1" smtClean="0"/>
              <a:t>Jovi</a:t>
            </a:r>
            <a:r>
              <a:rPr lang="en-US" sz="2800" dirty="0" smtClean="0"/>
              <a:t> Tour (1984)</a:t>
            </a:r>
            <a:br>
              <a:rPr lang="en-US" sz="2800" dirty="0" smtClean="0"/>
            </a:br>
            <a:r>
              <a:rPr lang="en-US" sz="2800" dirty="0" smtClean="0"/>
              <a:t>7800 Fahrenheit Tour (1985)</a:t>
            </a:r>
            <a:br>
              <a:rPr lang="en-US" sz="2800" dirty="0" smtClean="0"/>
            </a:br>
            <a:r>
              <a:rPr lang="en-US" sz="2800" dirty="0" smtClean="0"/>
              <a:t>Slippery When Wet Tour (1986–87)</a:t>
            </a:r>
            <a:br>
              <a:rPr lang="en-US" sz="2800" dirty="0" smtClean="0"/>
            </a:br>
            <a:r>
              <a:rPr lang="en-US" sz="2800" dirty="0" smtClean="0"/>
              <a:t>New Jersey Syndicate Tour (1988–90)</a:t>
            </a:r>
            <a:br>
              <a:rPr lang="en-US" sz="2800" dirty="0" smtClean="0"/>
            </a:br>
            <a:r>
              <a:rPr lang="en-US" sz="2800" dirty="0" smtClean="0"/>
              <a:t>Keep the Faith Tour (1993)</a:t>
            </a:r>
            <a:br>
              <a:rPr lang="en-US" sz="2800" dirty="0" smtClean="0"/>
            </a:br>
            <a:r>
              <a:rPr lang="en-US" sz="2800" dirty="0" smtClean="0"/>
              <a:t>I'll Sleep When I'm Dead Tour (1993)</a:t>
            </a:r>
            <a:br>
              <a:rPr lang="en-US" sz="2800" dirty="0" smtClean="0"/>
            </a:br>
            <a:r>
              <a:rPr lang="en-US" sz="2800" dirty="0" smtClean="0"/>
              <a:t>Crossroad Promo Tour (1994)</a:t>
            </a:r>
            <a:br>
              <a:rPr lang="en-US" sz="2800" dirty="0" smtClean="0"/>
            </a:br>
            <a:r>
              <a:rPr lang="en-US" sz="2800" dirty="0" smtClean="0"/>
              <a:t>These Days Tour (1995–96)</a:t>
            </a:r>
            <a:br>
              <a:rPr lang="en-US" sz="2800" dirty="0" smtClean="0"/>
            </a:br>
            <a:r>
              <a:rPr lang="en-US" sz="2800" dirty="0" smtClean="0"/>
              <a:t>Crush Tour (2000)</a:t>
            </a:r>
            <a:br>
              <a:rPr lang="en-US" sz="2800" dirty="0" smtClean="0"/>
            </a:br>
            <a:r>
              <a:rPr lang="en-US" sz="2800" dirty="0" smtClean="0"/>
              <a:t>One Wild Night Tour (2001)</a:t>
            </a:r>
            <a:br>
              <a:rPr lang="en-US" sz="2800" dirty="0" smtClean="0"/>
            </a:br>
            <a:r>
              <a:rPr lang="en-US" sz="2800" dirty="0" smtClean="0"/>
              <a:t>Bounce Tour (2002–03)</a:t>
            </a:r>
            <a:br>
              <a:rPr lang="en-US" sz="2800" dirty="0" smtClean="0"/>
            </a:br>
            <a:r>
              <a:rPr lang="en-US" sz="2800" dirty="0" smtClean="0"/>
              <a:t>Have a Nice Day Tour (2005–06)</a:t>
            </a:r>
            <a:br>
              <a:rPr lang="en-US" sz="2800" dirty="0" smtClean="0"/>
            </a:br>
            <a:r>
              <a:rPr lang="en-US" sz="2800" dirty="0" smtClean="0"/>
              <a:t>Lost Highway Tour (2007–08)</a:t>
            </a:r>
            <a:br>
              <a:rPr lang="en-US" sz="2800" dirty="0" smtClean="0"/>
            </a:br>
            <a:r>
              <a:rPr lang="en-US" sz="2800" dirty="0" smtClean="0"/>
              <a:t>The Circle Tour (2010)</a:t>
            </a:r>
            <a:br>
              <a:rPr lang="en-US" sz="2800" dirty="0" smtClean="0"/>
            </a:br>
            <a:r>
              <a:rPr lang="en-US" sz="2800" dirty="0" smtClean="0"/>
              <a:t>Bon </a:t>
            </a:r>
            <a:r>
              <a:rPr lang="en-US" sz="2800" dirty="0" err="1" smtClean="0"/>
              <a:t>Jovi</a:t>
            </a:r>
            <a:r>
              <a:rPr lang="en-US" sz="2800" dirty="0" smtClean="0"/>
              <a:t> Live (2011)</a:t>
            </a:r>
            <a:endParaRPr lang="ru-RU" sz="2800" dirty="0"/>
          </a:p>
        </p:txBody>
      </p:sp>
      <p:pic>
        <p:nvPicPr>
          <p:cNvPr id="6" name="Содержимое 5" descr="Bon+Jovi+winner_by_The_имтBonJovi_Fanclub.png"/>
          <p:cNvPicPr>
            <a:picLocks noGrp="1" noChangeAspect="1"/>
          </p:cNvPicPr>
          <p:nvPr>
            <p:ph idx="1"/>
          </p:nvPr>
        </p:nvPicPr>
        <p:blipFill>
          <a:blip r:embed="rId3"/>
          <a:stretch>
            <a:fillRect/>
          </a:stretch>
        </p:blipFill>
        <p:spPr>
          <a:xfrm>
            <a:off x="6357950" y="714357"/>
            <a:ext cx="2571768" cy="5715039"/>
          </a:xfrm>
        </p:spPr>
      </p:pic>
    </p:spTree>
  </p:cSld>
  <p:clrMapOvr>
    <a:masterClrMapping/>
  </p:clrMapOvr>
  <p:transition spd="slow">
    <p:circle/>
    <p:sndAc>
      <p:stSnd>
        <p:snd r:embed="rId2" name="Bon Jovi - Thank You For Loving Me .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1131</TotalTime>
  <Words>340</Words>
  <Application>Microsoft Office PowerPoint</Application>
  <PresentationFormat>Экран (4:3)</PresentationFormat>
  <Paragraphs>14</Paragraphs>
  <Slides>11</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Апекс</vt:lpstr>
      <vt:lpstr>Слайд 1</vt:lpstr>
      <vt:lpstr>Bon jovi-амреканська рок група сформована 1983 році в Ню Джерсі. </vt:lpstr>
      <vt:lpstr>Bon Jovi входять вокаліст Джон Бон Джові гітарист Річі Самбора, клавішник Девід Брайан, барабанщик Тіко Торрес.</vt:lpstr>
      <vt:lpstr>Джон Бон Джові (народився 2 березня 1962), американський музикант, співак, автор пісень і актор, найбільш відомий як засновник і соліст рок-групи Bon Jovi, яка була названий на його честь. За свою кар'єру він випустив 2 сольні альбоми і 11 студійних альбомів зі своєю групою, яка на сьогоднішній день продала більше 130 мільйонів альбомів по всьому світу.  </vt:lpstr>
      <vt:lpstr>Стівен Річард "Річі" Самбора (нар. 11 липня 1959), американський рок-гітарист, продюсер, музикант, співак, і автор пісень, є давнім гітарист рок-групи, Bon Jovi. Він і фронтмен Джон Бон Джові сформувли найбільшу частку пісень групи. Він також випустив два сольні альбоми: Stranger in This Town в 1991 році, і Undiscovered Soul в 1998 році.</vt:lpstr>
      <vt:lpstr>Гектор Семюел Жуан "Tico" Торрес (народився 7 жовтня 1953) американський барабанщик і перкусіоніст рок-групи Bon Jovi. Є молодшим очасником Bon Jovi. Йому було тридцять, коли він приєднався.  </vt:lpstr>
      <vt:lpstr>Девід Брайан (народився 7 лютого 1962) є клавішник рок-групи Bon Jovi. Він також є автором успішного бродвейського мюзиклу Memphis.</vt:lpstr>
      <vt:lpstr>Протягом всієї своєї кар'єри, група випустила 11 студійних альбомів, 3 альбоми компіляції і 1 концертний альбом, і продали 130 мільйонів платівок по всьому світу. Вони провели понад 2600 концертів у більш ніж 50 країнах світу вже більше 34 мільйонів шанувальників, і були введені у Великобританії Music Hall of Fame в 2006. Група також була удостоєний премії за заслуги на церемонії American Music Awards в 2004 році.</vt:lpstr>
      <vt:lpstr>Bon Jovi Tour (1984) 7800 Fahrenheit Tour (1985) Slippery When Wet Tour (1986–87) New Jersey Syndicate Tour (1988–90) Keep the Faith Tour (1993) I'll Sleep When I'm Dead Tour (1993) Crossroad Promo Tour (1994) These Days Tour (1995–96) Crush Tour (2000) One Wild Night Tour (2001) Bounce Tour (2002–03) Have a Nice Day Tour (2005–06) Lost Highway Tour (2007–08) The Circle Tour (2010) Bon Jovi Live (2011)</vt:lpstr>
      <vt:lpstr>The band became known for writing several rock anthems and achieved widespread recognition with their third album, Slippery When Wet, released in 1986.</vt:lpstr>
      <vt:lpstr>Підготувала:        Подворна г.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58</cp:revision>
  <dcterms:created xsi:type="dcterms:W3CDTF">2012-02-12T17:08:35Z</dcterms:created>
  <dcterms:modified xsi:type="dcterms:W3CDTF">2013-10-24T03:20:22Z</dcterms:modified>
</cp:coreProperties>
</file>