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F602A-D65A-4559-851D-3AB14269AA6F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1E8AB-CD9C-4C29-A899-154B02CC3A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E8AB-CD9C-4C29-A899-154B02CC3A6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A8E5-80DC-4919-AA85-1A2EDEFF2FB8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273-F3D1-4DF2-BDFE-79ED7F5F03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A8E5-80DC-4919-AA85-1A2EDEFF2FB8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273-F3D1-4DF2-BDFE-79ED7F5F03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A8E5-80DC-4919-AA85-1A2EDEFF2FB8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273-F3D1-4DF2-BDFE-79ED7F5F03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A8E5-80DC-4919-AA85-1A2EDEFF2FB8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273-F3D1-4DF2-BDFE-79ED7F5F03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A8E5-80DC-4919-AA85-1A2EDEFF2FB8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273-F3D1-4DF2-BDFE-79ED7F5F03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A8E5-80DC-4919-AA85-1A2EDEFF2FB8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273-F3D1-4DF2-BDFE-79ED7F5F03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A8E5-80DC-4919-AA85-1A2EDEFF2FB8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273-F3D1-4DF2-BDFE-79ED7F5F03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A8E5-80DC-4919-AA85-1A2EDEFF2FB8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273-F3D1-4DF2-BDFE-79ED7F5F03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A8E5-80DC-4919-AA85-1A2EDEFF2FB8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273-F3D1-4DF2-BDFE-79ED7F5F03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A8E5-80DC-4919-AA85-1A2EDEFF2FB8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273-F3D1-4DF2-BDFE-79ED7F5F03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A8E5-80DC-4919-AA85-1A2EDEFF2FB8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273-F3D1-4DF2-BDFE-79ED7F5F03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A8E5-80DC-4919-AA85-1A2EDEFF2FB8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4273-F3D1-4DF2-BDFE-79ED7F5F03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4097_fon_svetlyj_izgiby_vektor_minimalizm_1920x1200_(www.GdeFon.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3960439"/>
          </a:xfrm>
        </p:spPr>
        <p:txBody>
          <a:bodyPr>
            <a:noAutofit/>
          </a:bodyPr>
          <a:lstStyle/>
          <a:p>
            <a:r>
              <a:rPr lang="uk-UA" sz="6000" b="1" dirty="0" err="1" smtClean="0"/>
              <a:t>“Прогресивні</a:t>
            </a:r>
            <a:r>
              <a:rPr lang="uk-UA" sz="6000" b="1" dirty="0" smtClean="0"/>
              <a:t> методи та технології у навчанні: досвід </a:t>
            </a:r>
            <a:r>
              <a:rPr lang="uk-UA" sz="6000" b="1" dirty="0" err="1" smtClean="0"/>
              <a:t>впровадження”</a:t>
            </a:r>
            <a:r>
              <a:rPr lang="uk-UA" sz="6000" b="1" dirty="0" smtClean="0"/>
              <a:t>.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81128"/>
            <a:ext cx="6588224" cy="2276872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Англійська мова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я\4097_fon_svetlyj_izgiby_vektor_minimalizm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/>
              <a:t>Вправа – Говори, що ти робиш.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457200" cy="39918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7416824" cy="549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презентация\4097_fon_svetlyj_izgiby_vektor_minimalizm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Проведи екскурсію. 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457200" cy="39918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451250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08920"/>
            <a:ext cx="428396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я\4097_fon_svetlyj_izgiby_vektor_minimalizm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Прикріпи хвіст ослику. 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457200" cy="32717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72008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4097_fon_svetlyj_izgiby_vektor_minimalizm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uk-UA" sz="6600" b="1" dirty="0" smtClean="0"/>
              <a:t>Прийоми та методи для розвитку компетенцій письма.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388424" y="6126163"/>
            <a:ext cx="298376" cy="11114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4097_fon_svetlyj_izgiby_vektor_minimalizm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686800" y="0"/>
            <a:ext cx="457200" cy="274638"/>
          </a:xfrm>
        </p:spPr>
        <p:txBody>
          <a:bodyPr>
            <a:normAutofit/>
          </a:bodyPr>
          <a:lstStyle/>
          <a:p>
            <a:r>
              <a:rPr lang="uk-UA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89654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uk-UA" sz="3900" dirty="0" smtClean="0"/>
              <a:t>Словниковий шторм;</a:t>
            </a:r>
          </a:p>
          <a:p>
            <a:pPr>
              <a:buFont typeface="Wingdings" pitchFamily="2" charset="2"/>
              <a:buChar char="v"/>
            </a:pPr>
            <a:r>
              <a:rPr lang="uk-UA" sz="3900" dirty="0" smtClean="0"/>
              <a:t>Диктант-малюнок;</a:t>
            </a:r>
          </a:p>
          <a:p>
            <a:pPr>
              <a:buFont typeface="Wingdings" pitchFamily="2" charset="2"/>
              <a:buChar char="v"/>
            </a:pPr>
            <a:r>
              <a:rPr lang="uk-UA" sz="3900" dirty="0" smtClean="0"/>
              <a:t>Диктант-переказ;</a:t>
            </a:r>
          </a:p>
          <a:p>
            <a:pPr>
              <a:buFont typeface="Wingdings" pitchFamily="2" charset="2"/>
              <a:buChar char="v"/>
            </a:pPr>
            <a:r>
              <a:rPr lang="uk-UA" sz="3900" dirty="0" smtClean="0"/>
              <a:t>Самодиктант;</a:t>
            </a:r>
          </a:p>
          <a:p>
            <a:pPr>
              <a:buFont typeface="Wingdings" pitchFamily="2" charset="2"/>
              <a:buChar char="v"/>
            </a:pPr>
            <a:r>
              <a:rPr lang="uk-UA" sz="3900" dirty="0" smtClean="0"/>
              <a:t>Написання листа;</a:t>
            </a:r>
          </a:p>
          <a:p>
            <a:pPr>
              <a:buFont typeface="Wingdings" pitchFamily="2" charset="2"/>
              <a:buChar char="v"/>
            </a:pPr>
            <a:r>
              <a:rPr lang="uk-UA" sz="3900" dirty="0" smtClean="0"/>
              <a:t>Гра у кросворд; </a:t>
            </a:r>
          </a:p>
          <a:p>
            <a:pPr>
              <a:buFont typeface="Wingdings" pitchFamily="2" charset="2"/>
              <a:buChar char="v"/>
            </a:pPr>
            <a:r>
              <a:rPr lang="uk-UA" sz="3900" dirty="0" smtClean="0"/>
              <a:t>Написання коротких оповідань, есе творів.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4097_fon_svetlyj_izgiby_vektor_minimalizm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uk-UA" sz="13800" b="1" dirty="0" smtClean="0"/>
              <a:t>ДЯКУЮ ЗА УВАГУ!</a:t>
            </a:r>
            <a:endParaRPr lang="ru-RU" sz="13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61664" cy="3991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800" dirty="0" smtClean="0"/>
              <a:t>.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Рабочий стол\презентация\4097_fon_svetlyj_izgiby_vektor_minimalizm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/>
              <a:t>Мультимедійні Технології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61664" cy="4711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800" dirty="0" smtClean="0"/>
              <a:t>.</a:t>
            </a:r>
            <a:endParaRPr lang="ru-RU" sz="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4005064"/>
            <a:ext cx="7992888" cy="25922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/>
              <a:t>Сукупність візуальних, </a:t>
            </a:r>
            <a:r>
              <a:rPr lang="uk-UA" sz="2800" i="1" dirty="0" err="1" smtClean="0"/>
              <a:t>аудіо-</a:t>
            </a:r>
            <a:r>
              <a:rPr lang="uk-UA" sz="2800" i="1" dirty="0" smtClean="0"/>
              <a:t> та інших засобів відображення інформації, що інтегровані в інтерактивному програмному середовищі. </a:t>
            </a:r>
            <a:endParaRPr lang="ru-RU" sz="2800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1556792"/>
            <a:ext cx="7992888" cy="21602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/>
              <a:t>Мультимедійні технології сьогодні є найбільш модним напрямом використання інформаційно-комп'ютерних технологій у сфері освіти. 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4097_fon_svetlyj_izgiby_vektor_minimalizm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Мультимедійні засоби навчання дозволяють: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/>
              <a:t>Підвищити інформативність уроку;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Стимулювати мотивацію навчання;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Підвищити наочність навчання за рахунок структурної надмірності;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Здійснити повтор найбільш складних моментів уроку;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Організувати увагу аудиторії у фазі її біологічного зниження за рахунок художньо-естетичного виконання слайдів-заставок або за рахунок доцільно застосованої анімації та звукового ефекту;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Здійснити повтор матеріалу попереднього уроку;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4097_fon_svetlyj_izgiby_vektor_minimalizm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Види навчальної діяльності учнів: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uk-UA" dirty="0" smtClean="0"/>
              <a:t>Тренувати правопис;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Вивчити лексичний матеріал;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Удосконалювати розуміння 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</a:t>
            </a:r>
            <a:r>
              <a:rPr lang="uk-UA" dirty="0" err="1" smtClean="0"/>
              <a:t>аудіотексту</a:t>
            </a:r>
            <a:r>
              <a:rPr lang="uk-UA" dirty="0" smtClean="0"/>
              <a:t>; 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Розвивати техніку читання;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Вивчити граматику; 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Навчатися писемного мовлення; 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Тренувати вимову.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672" y="1412776"/>
            <a:ext cx="2952328" cy="249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4097_fon_svetlyj_izgiby_vektor_minimalizm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Мультимедійна презентація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>
            <a:normAutofit/>
          </a:bodyPr>
          <a:lstStyle/>
          <a:p>
            <a:r>
              <a:rPr lang="uk-UA" dirty="0" smtClean="0"/>
              <a:t>Зручний і ефективний спосіб надати учневі інформацію про навколишній світ. Презентація поєднує динаміку, звук, барвисте зображення, що значно покращує сприйняття інформації.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4097_fon_svetlyj_izgiby_vektor_minimalizm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Переваги презентації: 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 smtClean="0"/>
              <a:t>Переглядаючи презентацію, дитина швидше і краще запам'ятовує інформацію. 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Учень вчиться об'єднувати картинку і звук в одне ціле.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Учень вивчає звуки, повторює слова за диктором. 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Формується цілісне уявлення про світ. 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Розвивається система образного мислення.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4097_fon_svetlyj_izgiby_vektor_minimalizm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Прийоми з моєї практики, що дозволяють наповнити уроки яскравими емоціями. 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457200" cy="731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800" dirty="0" smtClean="0"/>
              <a:t>.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я\4097_fon_svetlyj_izgiby_vektor_minimalizm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Намалюй диктант. 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133672" cy="3991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800" dirty="0" smtClean="0"/>
              <a:t>.</a:t>
            </a:r>
            <a:endParaRPr lang="ru-RU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7128792" cy="48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презентация\4097_fon_svetlyj_izgiby_vektor_minimalizm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Гра: Відгадай однокласника. 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04448" y="6525344"/>
            <a:ext cx="539552" cy="720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sz="800" dirty="0" smtClean="0"/>
              <a:t>.</a:t>
            </a:r>
            <a:endParaRPr lang="ru-RU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49016"/>
            <a:ext cx="41044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6192" y="1268760"/>
            <a:ext cx="436780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286</Words>
  <Application>Microsoft Office PowerPoint</Application>
  <PresentationFormat>Экран (4:3)</PresentationFormat>
  <Paragraphs>55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“Прогресивні методи та технології у навчанні: досвід впровадження”.</vt:lpstr>
      <vt:lpstr>Мультимедійні Технології</vt:lpstr>
      <vt:lpstr>Мультимедійні засоби навчання дозволяють:</vt:lpstr>
      <vt:lpstr>Види навчальної діяльності учнів:</vt:lpstr>
      <vt:lpstr>Мультимедійна презентація</vt:lpstr>
      <vt:lpstr>Переваги презентації: </vt:lpstr>
      <vt:lpstr>Прийоми з моєї практики, що дозволяють наповнити уроки яскравими емоціями. </vt:lpstr>
      <vt:lpstr>Намалюй диктант. </vt:lpstr>
      <vt:lpstr>Гра: Відгадай однокласника. </vt:lpstr>
      <vt:lpstr>Вправа – Говори, що ти робиш.</vt:lpstr>
      <vt:lpstr>Проведи екскурсію. </vt:lpstr>
      <vt:lpstr>Прикріпи хвіст ослику. </vt:lpstr>
      <vt:lpstr>Прийоми та методи для розвитку компетенцій письма.</vt:lpstr>
      <vt:lpstr>.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Карина</dc:creator>
  <cp:lastModifiedBy>Карина</cp:lastModifiedBy>
  <cp:revision>12</cp:revision>
  <dcterms:created xsi:type="dcterms:W3CDTF">2013-05-19T11:39:08Z</dcterms:created>
  <dcterms:modified xsi:type="dcterms:W3CDTF">2013-05-19T13:39:11Z</dcterms:modified>
</cp:coreProperties>
</file>