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60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82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68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2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30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84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3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29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53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9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8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8694-345D-4101-A03B-7000194BD005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8AF6-44F4-486B-99DA-82631A9E5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2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9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88640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London</a:t>
            </a:r>
            <a:endParaRPr lang="ru-RU" sz="9600" dirty="0">
              <a:solidFill>
                <a:schemeClr val="bg1"/>
              </a:solidFill>
              <a:cs typeface="Dillenia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0768"/>
            <a:ext cx="3635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dwardian Script ITC" panose="030303020407070D0804" pitchFamily="66" charset="0"/>
              </a:rPr>
              <a:t>1.History</a:t>
            </a:r>
          </a:p>
          <a:p>
            <a:r>
              <a:rPr lang="en-US" sz="2800" dirty="0" smtClean="0">
                <a:latin typeface="Edwardian Script ITC" panose="030303020407070D0804" pitchFamily="66" charset="0"/>
              </a:rPr>
              <a:t>2.Traditions</a:t>
            </a:r>
          </a:p>
          <a:p>
            <a:r>
              <a:rPr lang="en-US" sz="2800" dirty="0" smtClean="0">
                <a:latin typeface="Edwardian Script ITC" panose="030303020407070D0804" pitchFamily="66" charset="0"/>
              </a:rPr>
              <a:t>3.Food</a:t>
            </a:r>
          </a:p>
          <a:p>
            <a:r>
              <a:rPr lang="en-US" sz="2800" dirty="0" smtClean="0">
                <a:latin typeface="Edwardian Script ITC" panose="030303020407070D0804" pitchFamily="66" charset="0"/>
              </a:rPr>
              <a:t>4.Sights&amp;Landmarks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765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32656"/>
            <a:ext cx="9652136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4670386" cy="310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20072" y="371703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The veteran cars run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0" y="116632"/>
            <a:ext cx="9161240" cy="6462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249289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Curlz MT" panose="04040404050702020202" pitchFamily="82" charset="0"/>
              </a:rPr>
              <a:t>3</a:t>
            </a:r>
            <a:r>
              <a:rPr lang="en-US" sz="9600" dirty="0" smtClean="0">
                <a:solidFill>
                  <a:schemeClr val="bg1"/>
                </a:solidFill>
                <a:latin typeface="Curlz MT" panose="04040404050702020202" pitchFamily="82" charset="0"/>
              </a:rPr>
              <a:t>.Food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6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0"/>
            <a:ext cx="78295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6064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urlz MT" panose="04040404050702020202" pitchFamily="82" charset="0"/>
              </a:rPr>
              <a:t>Porridge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0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6768752" cy="363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7438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64088" y="47667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urlz MT" panose="04040404050702020202" pitchFamily="82" charset="0"/>
              </a:rPr>
              <a:t>Pudding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79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172400" cy="4617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332655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urlz MT" panose="04040404050702020202" pitchFamily="82" charset="0"/>
              </a:rPr>
              <a:t>Potato bread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" y="0"/>
            <a:ext cx="76438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5" y="436510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Curlz MT" panose="04040404050702020202" pitchFamily="82" charset="0"/>
              </a:rPr>
              <a:t>Laverbred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2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668344" cy="5104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urlz MT" panose="04040404050702020202" pitchFamily="82" charset="0"/>
              </a:rPr>
              <a:t>Pudding “Haggis”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9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241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Engravers MT" panose="02090707080505020304" pitchFamily="18" charset="0"/>
              </a:rPr>
              <a:t>4.Sights&amp;Landmarks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01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113"/>
            <a:ext cx="8730020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139" y="4797152"/>
            <a:ext cx="9827990" cy="16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3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4" y="188640"/>
            <a:ext cx="8534282" cy="6120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3" y="188640"/>
            <a:ext cx="3576032" cy="242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530120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Engravers MT" panose="02090707080505020304" pitchFamily="18" charset="0"/>
              </a:rPr>
              <a:t>The British museum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6189711" cy="5976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2240" y="27089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St Paul’s cathedral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9269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Old English Text MT" panose="03040902040508030806" pitchFamily="66" charset="0"/>
              </a:rPr>
              <a:t>1. History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795843" cy="31700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968552" cy="3726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41123"/>
            <a:ext cx="3925250" cy="2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36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11663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Engravers MT" panose="02090707080505020304" pitchFamily="18" charset="0"/>
              </a:rPr>
              <a:t>Natural history      museum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7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26064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Engravers MT" panose="02090707080505020304" pitchFamily="18" charset="0"/>
              </a:rPr>
              <a:t>Victoria&amp;Albert</a:t>
            </a:r>
            <a:r>
              <a:rPr lang="en-US" sz="2000" dirty="0" smtClean="0">
                <a:latin typeface="Engravers MT" panose="02090707080505020304" pitchFamily="18" charset="0"/>
              </a:rPr>
              <a:t> museum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0197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" y="-90331"/>
            <a:ext cx="9184151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72" y="-56728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07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" y="1484784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5736299" cy="322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15811" y="332656"/>
            <a:ext cx="3242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Engravers MT" panose="02090707080505020304" pitchFamily="18" charset="0"/>
              </a:rPr>
              <a:t>National gallery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6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1" y="-234754"/>
            <a:ext cx="9428472" cy="70927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69839"/>
            <a:ext cx="3270807" cy="209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33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028892" cy="5352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579302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Engravers MT" panose="02090707080505020304" pitchFamily="18" charset="0"/>
              </a:rPr>
              <a:t>Oxford </a:t>
            </a:r>
            <a:r>
              <a:rPr lang="en-US" sz="3200" dirty="0" err="1" smtClean="0">
                <a:solidFill>
                  <a:schemeClr val="bg1"/>
                </a:solidFill>
                <a:latin typeface="Engravers MT" panose="02090707080505020304" pitchFamily="18" charset="0"/>
              </a:rPr>
              <a:t>st.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9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07" y="195468"/>
            <a:ext cx="5904656" cy="33377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07499"/>
            <a:ext cx="7296472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502"/>
            <a:ext cx="3617446" cy="283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5779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1843"/>
            <a:ext cx="468829" cy="293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1218238"/>
            <a:ext cx="954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Edwardian Script ITC" panose="030303020407070D0804" pitchFamily="66" charset="0"/>
              </a:rPr>
              <a:t>The end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8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13261" cy="623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24174" y="5805264"/>
            <a:ext cx="275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Westminster cathedral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3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091136" cy="293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67589"/>
            <a:ext cx="5904656" cy="369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47667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Trafalgar square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4353272" cy="6203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48478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Westminster abbey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7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19079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69775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2.Traditions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33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14665"/>
            <a:ext cx="5905500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6554"/>
            <a:ext cx="5212184" cy="356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5486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Town crier’s rivalry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75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588252" cy="62528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4104456" cy="234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30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51</Words>
  <Application>Microsoft Office PowerPoint</Application>
  <PresentationFormat>Экран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11</cp:revision>
  <dcterms:created xsi:type="dcterms:W3CDTF">2015-01-28T17:28:25Z</dcterms:created>
  <dcterms:modified xsi:type="dcterms:W3CDTF">2015-01-28T19:22:15Z</dcterms:modified>
</cp:coreProperties>
</file>