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F55-2B93-492E-B37D-25E455EA3632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FBA-5E3F-4FEB-A059-8CE71E1B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9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F55-2B93-492E-B37D-25E455EA3632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FBA-5E3F-4FEB-A059-8CE71E1B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9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F55-2B93-492E-B37D-25E455EA3632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FBA-5E3F-4FEB-A059-8CE71E1B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5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F55-2B93-492E-B37D-25E455EA3632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FBA-5E3F-4FEB-A059-8CE71E1B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4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F55-2B93-492E-B37D-25E455EA3632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FBA-5E3F-4FEB-A059-8CE71E1B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5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F55-2B93-492E-B37D-25E455EA3632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FBA-5E3F-4FEB-A059-8CE71E1B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F55-2B93-492E-B37D-25E455EA3632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FBA-5E3F-4FEB-A059-8CE71E1B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F55-2B93-492E-B37D-25E455EA3632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FBA-5E3F-4FEB-A059-8CE71E1B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0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F55-2B93-492E-B37D-25E455EA3632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FBA-5E3F-4FEB-A059-8CE71E1B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5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F55-2B93-492E-B37D-25E455EA3632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FBA-5E3F-4FEB-A059-8CE71E1B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8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F55-2B93-492E-B37D-25E455EA3632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FBA-5E3F-4FEB-A059-8CE71E1B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4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5DF55-2B93-492E-B37D-25E455EA3632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97FBA-5E3F-4FEB-A059-8CE71E1B8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32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41837">
            <a:off x="2032603" y="1216140"/>
            <a:ext cx="4029522" cy="239276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Вторая родина Чехова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33494">
            <a:off x="2123728" y="3284984"/>
            <a:ext cx="3848472" cy="1487016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/>
              <a:t>у</a:t>
            </a:r>
            <a:r>
              <a:rPr lang="ru-RU" dirty="0" smtClean="0"/>
              <a:t>ченицы 11-Б класса</a:t>
            </a:r>
          </a:p>
          <a:p>
            <a:pPr algn="r"/>
            <a:r>
              <a:rPr lang="ru-RU" dirty="0" smtClean="0"/>
              <a:t>Жилавской Екатерины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17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В Америке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89028">
            <a:off x="2195736" y="1412777"/>
            <a:ext cx="3672408" cy="309634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Также были отмечены издания рассказов А.П. Чехова в украинской диаспоре в Америке.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5781061" cy="3549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43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4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Произведения </a:t>
            </a:r>
            <a:r>
              <a:rPr lang="ru-RU" dirty="0"/>
              <a:t>Ч</a:t>
            </a:r>
            <a:r>
              <a:rPr lang="ru-RU" dirty="0" smtClean="0"/>
              <a:t>ехова в украинской культуре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52149"/>
            <a:ext cx="8229600" cy="3328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Сегодня пьесы Чехова входят в репертуар многих театров Украины. В Ялте ежегодно проводится фестиваль искусств «Дни Чехова в Ялте». В Крыму есть присуждаемая литературная премия имени А.П. Чехова. По произведениям Чехова также снимаются художественные и документальные фильмы. В Ялте, Гурзуфе и Сумах есть чеховские музеи. Ну а центром исследований чеховского творчества на Украине, конечно же, является Дом-музей А.П. Чехова в Ялте.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87698"/>
            <a:ext cx="3528143" cy="235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00753"/>
            <a:ext cx="3498778" cy="233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65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78105">
            <a:off x="2166390" y="1434952"/>
            <a:ext cx="37547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 Ялте также находятся могилы членов чеховской семьи – матери, брата и сестры писателя.</a:t>
            </a: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49056"/>
            <a:ext cx="2808312" cy="4359936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365">
            <a:off x="-254439" y="888630"/>
            <a:ext cx="2620876" cy="4063374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37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50729">
            <a:off x="2411760" y="1268760"/>
            <a:ext cx="3312368" cy="4133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Антон Павлович очень тепло относился к украинскому народу, его культуре, интересовался украинской литературой.</a:t>
            </a:r>
            <a:endParaRPr lang="ru-RU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99" y="2060848"/>
            <a:ext cx="2951059" cy="4141320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112" y="1171833"/>
            <a:ext cx="2613979" cy="3497578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10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/>
              <a:t>Украинские корни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196752"/>
            <a:ext cx="3677673" cy="3529162"/>
          </a:xfrm>
        </p:spPr>
        <p:txBody>
          <a:bodyPr>
            <a:prstTxWarp prst="textPlain">
              <a:avLst>
                <a:gd name="adj" fmla="val 45881"/>
              </a:avLst>
            </a:prstTxWarp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Бабушка писателя по линии отца – Е.Е. </a:t>
            </a:r>
            <a:r>
              <a:rPr lang="ru-RU" sz="2400" dirty="0" err="1" smtClean="0"/>
              <a:t>Шимко</a:t>
            </a:r>
            <a:r>
              <a:rPr lang="ru-RU" sz="2400" dirty="0" smtClean="0"/>
              <a:t> была с Украины. Известно, что в детские годы в Таганроге в доме Чеховых часто звучала украинская речь – дети всегда слушали украинские песни, а также играли в домашних спектаклях, например, про «Чупруна та </a:t>
            </a:r>
            <a:r>
              <a:rPr lang="ru-RU" sz="2400" dirty="0" err="1" smtClean="0"/>
              <a:t>Чупруниху</a:t>
            </a:r>
            <a:r>
              <a:rPr lang="ru-RU" sz="2400" dirty="0" smtClean="0"/>
              <a:t>».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0" t="21618" r="18150" b="16041"/>
          <a:stretch/>
        </p:blipFill>
        <p:spPr bwMode="auto">
          <a:xfrm rot="201420">
            <a:off x="-180528" y="908720"/>
            <a:ext cx="2560807" cy="3724810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52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Чехов читал произведения </a:t>
            </a:r>
            <a:r>
              <a:rPr lang="ru-RU" dirty="0" err="1" smtClean="0"/>
              <a:t>Шевченка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60312">
            <a:off x="2267744" y="1196752"/>
            <a:ext cx="3600400" cy="3384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Когда Чехов стал писателем, он избрал именно Украину в качестве летнего отдыха, часто он посещал Харьковскую и Полтавскую губернии, а во Львове купил сочинения Т.Г. Шевченко на украинском языке.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3419872" cy="455982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27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Украинский язык в повестях Чехова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30503">
            <a:off x="2288182" y="1386138"/>
            <a:ext cx="360040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/>
              <a:t>Антон Чехов отразил даже песенные мотивы – «Не </a:t>
            </a:r>
            <a:r>
              <a:rPr lang="ru-RU" sz="2800" i="1" dirty="0" err="1" smtClean="0"/>
              <a:t>женися</a:t>
            </a:r>
            <a:r>
              <a:rPr lang="ru-RU" sz="2800" i="1" dirty="0" smtClean="0"/>
              <a:t> на </a:t>
            </a:r>
            <a:r>
              <a:rPr lang="ru-RU" sz="2800" i="1" dirty="0" err="1" smtClean="0"/>
              <a:t>богатiй</a:t>
            </a:r>
            <a:r>
              <a:rPr lang="ru-RU" sz="2800" i="1" dirty="0" smtClean="0"/>
              <a:t>» в повести «Три года».</a:t>
            </a:r>
            <a:endParaRPr lang="ru-RU" sz="28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t="10668" r="2717" b="9379"/>
          <a:stretch/>
        </p:blipFill>
        <p:spPr bwMode="auto">
          <a:xfrm>
            <a:off x="5868143" y="2132856"/>
            <a:ext cx="3070961" cy="33209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93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19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Сумские впечатления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62370">
            <a:off x="2339720" y="1073234"/>
            <a:ext cx="3682752" cy="43490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В 1888-1889 годах А.П. Чехов отдыхал в Сумах. Он много путешествовал, так как любил наблюдать народную жизнь, а затем работал над прозой и драматургией. Написал он тут рассказы «Неприятность», «Красавицы», а также водевиль «Трагик поневоле». А еще сумские впечатления были использованы в рассказах «Именины», «Скучная история» и пьесах «Леший» и «Чайка».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1" y="332656"/>
            <a:ext cx="2222313" cy="31630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65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1143000"/>
          </a:xfrm>
        </p:spPr>
        <p:txBody>
          <a:bodyPr/>
          <a:lstStyle/>
          <a:p>
            <a:r>
              <a:rPr lang="ru-RU" dirty="0" smtClean="0"/>
              <a:t>Дружба с семьёй </a:t>
            </a:r>
            <a:r>
              <a:rPr lang="ru-RU" dirty="0" err="1" smtClean="0"/>
              <a:t>Линтварёвых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Немалый интерес к украинской культуре привила Чехову семья </a:t>
            </a:r>
            <a:r>
              <a:rPr lang="ru-RU" sz="2000" dirty="0" err="1" smtClean="0"/>
              <a:t>Линтваревых</a:t>
            </a:r>
            <a:r>
              <a:rPr lang="ru-RU" sz="2000" dirty="0" smtClean="0"/>
              <a:t>, так как их предки дружили с известным философом Г. Сковородой, а также просто преклонялись перед «Кобзарем». Очарование Украиной заставило писателя купить хутор в Полтавской губернии. Он также дружил с различными представителями украинской интеллигенции, например, с актрисой Марией Заньковецкой. Антон Чехов считал ее талант «страшной силой». Именно Заньковецкая считается главным прообразом Нины Заречной из «Чайки».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09994"/>
            <a:ext cx="4176464" cy="31149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69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Брат в Сумах. Ялтинские рассказы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4464496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А еще в Сумах в 1889 году был похоронен двадцатиоднолетний Николай Чехов, брат писателя, художник. И в 1898 году, когда Чехов заболел, он переехал в Ялту. Именно Ялта способствовала написанию рассказов «Длинный язык», «Дама с собачкой», «Архиерей», «Студент», «Новая дача», «Душечка», «Невеста», а также пьесы «Три сестры» и «Вишневый сад».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1788" r="2648"/>
          <a:stretch/>
        </p:blipFill>
        <p:spPr bwMode="auto">
          <a:xfrm>
            <a:off x="5148064" y="908720"/>
            <a:ext cx="3456384" cy="5566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80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Учитель для украинских писателей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57626">
            <a:off x="2336375" y="1131746"/>
            <a:ext cx="3549079" cy="3526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Писатели Украины всегда следили за творчеством А.П. Чехова. Они опирались на его новаторские находки, учились мастерству. Очень высоко отзывались о российском писателе М. Коцюбинский и </a:t>
            </a:r>
            <a:r>
              <a:rPr lang="ru-RU" sz="2000" dirty="0" err="1" smtClean="0"/>
              <a:t>И</a:t>
            </a:r>
            <a:r>
              <a:rPr lang="ru-RU" sz="2000" dirty="0" smtClean="0"/>
              <a:t>. Франко. Очень многие присылали Чехову свои книги с посвящениями.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" y="1340768"/>
            <a:ext cx="2210241" cy="261210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10" y="2060848"/>
            <a:ext cx="2611974" cy="3519526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49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Президент печатал переводы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79103">
            <a:off x="2165294" y="1080186"/>
            <a:ext cx="3936103" cy="44644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Даже будущий первый президент Украинской республики М. Грушевский печатал переводы чеховских произведений в журнале «Литературно-научный вестник». Это были семь рассказов в январе 1899 года и семь юморесок в марте 1902 года. А еще во Львове в 1904 году был опубликован сборник рассказов «</a:t>
            </a:r>
            <a:r>
              <a:rPr lang="ru-RU" sz="2800" dirty="0" err="1" smtClean="0"/>
              <a:t>Змори</a:t>
            </a:r>
            <a:r>
              <a:rPr lang="ru-RU" sz="2800" dirty="0" smtClean="0"/>
              <a:t>» в переводе Марии Грушевской.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402">
            <a:off x="-369132" y="1040352"/>
            <a:ext cx="2973059" cy="411025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5" b="485"/>
          <a:stretch/>
        </p:blipFill>
        <p:spPr bwMode="auto">
          <a:xfrm>
            <a:off x="5681757" y="2060848"/>
            <a:ext cx="3470424" cy="385067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984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584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Вторая родина Чехова</vt:lpstr>
      <vt:lpstr>Украинские корни</vt:lpstr>
      <vt:lpstr>Чехов читал произведения Шевченка</vt:lpstr>
      <vt:lpstr>Украинский язык в повестях Чехова</vt:lpstr>
      <vt:lpstr>Сумские впечатления</vt:lpstr>
      <vt:lpstr>Дружба с семьёй Линтварёвых</vt:lpstr>
      <vt:lpstr>Брат в Сумах. Ялтинские рассказы</vt:lpstr>
      <vt:lpstr>Учитель для украинских писателей</vt:lpstr>
      <vt:lpstr>Президент печатал переводы</vt:lpstr>
      <vt:lpstr>В Америке</vt:lpstr>
      <vt:lpstr>Произведения Чехова в украинской культуре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Чехов в Украине</dc:title>
  <dc:creator>Пользователь</dc:creator>
  <cp:lastModifiedBy>Пользователь</cp:lastModifiedBy>
  <cp:revision>10</cp:revision>
  <dcterms:created xsi:type="dcterms:W3CDTF">2013-11-15T21:13:16Z</dcterms:created>
  <dcterms:modified xsi:type="dcterms:W3CDTF">2013-11-16T05:40:25Z</dcterms:modified>
</cp:coreProperties>
</file>