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6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D4ABE1F-00D7-4BB8-8F6D-5EED033CFF80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99CC151-22C3-4257-B3EA-9A8647CB3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48872" cy="24482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Преступления против общественного порядка и нравственности</a:t>
            </a:r>
            <a:endParaRPr lang="ru-RU" sz="5400" b="1" dirty="0">
              <a:solidFill>
                <a:schemeClr val="accent6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698" y="4725144"/>
            <a:ext cx="7590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 12 УК Украины</a:t>
            </a:r>
            <a:endParaRPr lang="ru-RU" sz="5400" b="1" cap="none" spc="0" dirty="0">
              <a:ln w="11430"/>
              <a:solidFill>
                <a:schemeClr val="tx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1600200"/>
          </a:xfrm>
        </p:spPr>
        <p:txBody>
          <a:bodyPr>
            <a:noAutofit/>
          </a:bodyPr>
          <a:lstStyle/>
          <a:p>
            <a:r>
              <a:rPr lang="ru-RU" sz="2200" dirty="0"/>
              <a:t>Статья 300. Ввоз, изготовление или распространение произведений, пропагандирующих культ насилия и жестокости, расовую, национальную или религиозную нетерпимость и дискриминацию</a:t>
            </a: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07504" y="1761988"/>
            <a:ext cx="7128792" cy="2675124"/>
          </a:xfrm>
          <a:prstGeom prst="round1Rect">
            <a:avLst/>
          </a:prstGeom>
          <a:solidFill>
            <a:schemeClr val="tx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Ввоз в Украину произведений, кино-и видеопродукции, пропагандирующих культ насилия и жестокости, расовую, национальную или религиозную нетерпимость и дискриминацию, с целью сбыта или распространения или их изготовление, хранение, перевозка или другое перемещение с той самой целью или их сбыт или распространение, а также принуждение к участия в их создании.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Статья 301. Ввоз, изготовление, сбыт и распространение порнографических предметов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7993" y="476672"/>
            <a:ext cx="4824536" cy="3960440"/>
          </a:xfrm>
          <a:prstGeom prst="flowChartAlternateProcess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Ввоз в Украину произведений, изображений, кино-и видеопродукции, компьютерных программ или других предметов порнографического характера с целью сбыта или распространения или их изготовление, хранение, перевозка или другое перемещение, или их сбыт или распространение, а также принуждение к участию в их создании.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20" y="2636912"/>
            <a:ext cx="3770680" cy="2124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10896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00608"/>
            <a:ext cx="678180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Статья 302. Создание или содержание притонов и сводничество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1700808"/>
            <a:ext cx="7848872" cy="43204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Создание или содержание притонов, а также сводничество для разврата, с целью наживы, а также с привлечением несовершеннолетнего.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Статья 303. Сутенерство или вовлечение лица в занятие проституцией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916832"/>
            <a:ext cx="7632848" cy="432048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Вовлечение лица в занятие проституцией или принуждение его к занятию проституцией с использованием обмана, шантажа или уязвимого состояния этого лица, или с применением или угрозой применения насилия, или сутенерство.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Статья 304. Вовлечение несовершеннолетних в преступную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94" y="476672"/>
            <a:ext cx="4274206" cy="283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37567"/>
            <a:ext cx="3672408" cy="2448272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18911" y="544202"/>
            <a:ext cx="3995936" cy="46576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Вовлечение несовершеннолетних в преступную деятельность, в пьянство, в занятие попрошайничеством, азартными играми.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505"/>
            <a:ext cx="6696744" cy="1456184"/>
          </a:xfrm>
        </p:spPr>
        <p:txBody>
          <a:bodyPr>
            <a:normAutofit/>
          </a:bodyPr>
          <a:lstStyle/>
          <a:p>
            <a:r>
              <a:rPr lang="ru-RU" sz="2800" dirty="0"/>
              <a:t>Статья 293. Групповое нарушение общественного порядка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69" y="3432628"/>
            <a:ext cx="3528716" cy="23489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383720" cy="2252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596" y="2039247"/>
            <a:ext cx="482453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Организация и активное участие в групповых действиях, повлекших грубое нарушение общественного порядка или существенное нарушение работы транспорта, предприятия, учреждения или организации.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781800" cy="582960"/>
          </a:xfrm>
        </p:spPr>
        <p:txBody>
          <a:bodyPr>
            <a:normAutofit/>
          </a:bodyPr>
          <a:lstStyle/>
          <a:p>
            <a:r>
              <a:rPr lang="ru-RU" sz="2800" dirty="0"/>
              <a:t>Статья 294. Массовые беспорядки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425144" cy="29500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9684"/>
            <a:ext cx="4139846" cy="275922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32040" y="908719"/>
            <a:ext cx="3960440" cy="5180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Организация массовых беспорядков, сопровождавшихся насилием над личностью, погромами, поджогами, уничтожением имущества, захватом зданий или сооружений, насильственным выселением граждан, сопротивлением представителям власти с применением оружия или других предметов, которые использовались в качестве оружия.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8280920" cy="1600200"/>
          </a:xfrm>
        </p:spPr>
        <p:txBody>
          <a:bodyPr>
            <a:normAutofit/>
          </a:bodyPr>
          <a:lstStyle/>
          <a:p>
            <a:r>
              <a:rPr lang="ru-RU" sz="2800" dirty="0"/>
              <a:t>Статья 295. Призывы к совершению действий, угрожающих общественному порядку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212468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4786"/>
            <a:ext cx="4248472" cy="2426905"/>
          </a:xfrm>
          <a:prstGeom prst="rect">
            <a:avLst/>
          </a:prstGeom>
        </p:spPr>
      </p:pic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179512" y="692696"/>
            <a:ext cx="3816424" cy="453650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Публичные призывы к действиям, угрожающим общественному порядку, а также распространение, изготовление либо хранение с целью распространения материалов такого содержания.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6781800" cy="736104"/>
          </a:xfrm>
        </p:spPr>
        <p:txBody>
          <a:bodyPr>
            <a:normAutofit/>
          </a:bodyPr>
          <a:lstStyle/>
          <a:p>
            <a:r>
              <a:rPr lang="ru-RU" sz="2800" dirty="0"/>
              <a:t>Статья 296. Хулиганство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501247" cy="4680520"/>
          </a:xfr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692696"/>
            <a:ext cx="3960440" cy="532859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Г</a:t>
            </a:r>
            <a:r>
              <a:rPr lang="ru-RU" sz="2400" dirty="0" smtClean="0">
                <a:latin typeface="Century Gothic" panose="020B0502020202020204" pitchFamily="34" charset="0"/>
              </a:rPr>
              <a:t>рубое нарушение общественного порядка по мотивам явного неуважения к обществу, сопровождаемое особой дерзостью или исключительным цинизмом.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992888" cy="1015008"/>
          </a:xfrm>
        </p:spPr>
        <p:txBody>
          <a:bodyPr>
            <a:normAutofit/>
          </a:bodyPr>
          <a:lstStyle/>
          <a:p>
            <a:r>
              <a:rPr lang="ru-RU" sz="2800" dirty="0"/>
              <a:t>Статья 297. Надругательство над могилой, другим местом захоронения или над телом умершего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836712"/>
            <a:ext cx="6768752" cy="4104456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Надругательство над могилой, другим местом захоронения, над телом (Останками, прахом) умершего или над урной с прахом умершего, а также незаконное завладение телом (останками, прахом) умершего, урной с прахом умершего, предметами, которые находятся на (в) могиле, в другом месте захоронения, на теле (останках, прахе) умершего.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8162"/>
            <a:ext cx="7554416" cy="1087016"/>
          </a:xfrm>
        </p:spPr>
        <p:txBody>
          <a:bodyPr>
            <a:noAutofit/>
          </a:bodyPr>
          <a:lstStyle/>
          <a:p>
            <a:r>
              <a:rPr lang="ru-RU" sz="2000" dirty="0"/>
              <a:t>Статья 298. Незаконное проведение поисковых работ на объекте археологического наследия, уничтожение, разрушение или повреждение объектов культурного наследия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533038" cy="2367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3810000" cy="238125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07504" y="548680"/>
            <a:ext cx="3456384" cy="44694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Незаконное проведение археологических разведок, раскопок, других земляных или подводных работ на объекте археологического наследия; Умышленное незаконное уничтожение, разрушение или повреждение объектов культурного наследия или их частей, памятников национального значения.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1168152"/>
          </a:xfrm>
        </p:spPr>
        <p:txBody>
          <a:bodyPr>
            <a:noAutofit/>
          </a:bodyPr>
          <a:lstStyle/>
          <a:p>
            <a:r>
              <a:rPr lang="ru-RU" sz="2200" dirty="0"/>
              <a:t>Статья 298-1. Уничтожение, повреждение или сокрытие документов или уникальных документов Национального архивного фонда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32" y="3632513"/>
            <a:ext cx="3744416" cy="25046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30" y="3144567"/>
            <a:ext cx="3613414" cy="2710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34811"/>
            <a:ext cx="3738807" cy="2579777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256754" y="1556792"/>
            <a:ext cx="3384376" cy="4536504"/>
          </a:xfrm>
          <a:prstGeom prst="flowChartAlternateProcess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Умышленное уничтожение, повреждение или сокрытие документов и уникальных документов Национального архивного фонда.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6437" y="5589240"/>
            <a:ext cx="8968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Статья 299. Жестокое обращение с животными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788024" y="620688"/>
            <a:ext cx="3960440" cy="4968552"/>
          </a:xfrm>
          <a:prstGeom prst="flowChartAlternateProcess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Издевательство над животными, совершенное с применением жестоких методов или из хулиганских побуждений, а также натравливание указанных животных друг на друга, совершенное из хулиганских или корыстных побуждений.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FFFF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</TotalTime>
  <Words>583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1_Бумажная</vt:lpstr>
      <vt:lpstr>NewsPrint</vt:lpstr>
      <vt:lpstr>Аспект</vt:lpstr>
      <vt:lpstr>Сетка</vt:lpstr>
      <vt:lpstr>Преступления против общественного порядка и нравственности</vt:lpstr>
      <vt:lpstr>Статья 293. Групповое нарушение общественного порядка</vt:lpstr>
      <vt:lpstr>Статья 294. Массовые беспорядки</vt:lpstr>
      <vt:lpstr>Статья 295. Призывы к совершению действий, угрожающих общественному порядку</vt:lpstr>
      <vt:lpstr>Статья 296. Хулиганство</vt:lpstr>
      <vt:lpstr>Статья 297. Надругательство над могилой, другим местом захоронения или над телом умершего</vt:lpstr>
      <vt:lpstr>Статья 298. Незаконное проведение поисковых работ на объекте археологического наследия, уничтожение, разрушение или повреждение объектов культурного наследия</vt:lpstr>
      <vt:lpstr>Статья 298-1. Уничтожение, повреждение или сокрытие документов или уникальных документов Национального архивного фонда</vt:lpstr>
      <vt:lpstr>Презентация PowerPoint</vt:lpstr>
      <vt:lpstr>Статья 300. Ввоз, изготовление или распространение произведений, пропагандирующих культ насилия и жестокости, расовую, национальную или религиозную нетерпимость и дискриминацию</vt:lpstr>
      <vt:lpstr>Статья 301. Ввоз, изготовление, сбыт и распространение порнографических предметов</vt:lpstr>
      <vt:lpstr>Статья 302. Создание или содержание притонов и сводничество</vt:lpstr>
      <vt:lpstr>Статья 303. Сутенерство или вовлечение лица в занятие проституцией</vt:lpstr>
      <vt:lpstr>Статья 304. Вовлечение несовершеннолетних в преступную деятельность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Садым</dc:creator>
  <cp:lastModifiedBy>Дмитрий Каленюк</cp:lastModifiedBy>
  <cp:revision>31</cp:revision>
  <dcterms:created xsi:type="dcterms:W3CDTF">2013-10-21T15:23:56Z</dcterms:created>
  <dcterms:modified xsi:type="dcterms:W3CDTF">2013-10-22T15:37:34Z</dcterms:modified>
</cp:coreProperties>
</file>