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F96FE9"/>
    <a:srgbClr val="6AFA48"/>
    <a:srgbClr val="FFFF00"/>
    <a:srgbClr val="FF0066"/>
    <a:srgbClr val="CC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6879" autoAdjust="0"/>
  </p:normalViewPr>
  <p:slideViewPr>
    <p:cSldViewPr snapToGrid="0">
      <p:cViewPr>
        <p:scale>
          <a:sx n="66" d="100"/>
          <a:sy n="66" d="100"/>
        </p:scale>
        <p:origin x="1746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CDFF84-0362-49DD-8F97-2CED75B70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26B2EF-4B01-4E5F-9758-D2AEF773CF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  <a:endParaRPr lang="en-US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418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1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6B2EF-4B01-4E5F-9758-D2AEF773C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0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malves\AppData\Local\Microsoft\Windows\Temporary Internet Files\Content.IE5\983P2027\004387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3"/>
          <a:stretch>
            <a:fillRect/>
          </a:stretch>
        </p:blipFill>
        <p:spPr bwMode="auto">
          <a:xfrm>
            <a:off x="0" y="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73" y="2652940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84" y="4583586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C07008-B1F5-48BA-ABCA-FB5681829A79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99B4404-0667-47EC-82C4-B40F238C5D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10A149-8E9F-4DDC-893D-DC28E11E8A38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3F4E73-BEC5-45BE-AE09-93FE02132A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16F5CA-282E-4A14-8B3D-A0116BC3A92E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77F3065-520A-42D1-8917-46950F64A9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3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4B5B81-CF56-4B8F-8320-21A4780B1E46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53DB930-16BC-4DB0-8BD3-FF63A39EDD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79737C-7B50-47B7-9A83-17AD30316A1C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4B22212-63B9-48EC-B8BB-FDCA509A62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9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91B1FC-7F4E-4D90-AC16-91FFA9AAD72F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BDDCBE-AA69-4EB8-A135-EAA3D0365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025CD4-5907-4ECE-9204-DF22546B3C66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624D5D0-C10E-43E3-8C7B-9E9DF38539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4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5F927A-4906-4A9A-907F-6C9AA05D53B9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61C25A-9C09-4102-B84C-0C6BDE107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BB2601-E1F1-4127-9C9B-1D1814740896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DDB2073-EB24-4601-995A-633EEDA16B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9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9DA45D-2D27-4B80-BA43-726FCD69234E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CA4BF70-9E18-4E1C-8963-E979EA30D3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C:\Users\malves\AppData\Local\Microsoft\Windows\Temporary Internet Files\Content.IE5\983P2027\00438764[1]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304">
            <a:off x="-165100" y="414338"/>
            <a:ext cx="969168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560" y="3802566"/>
            <a:ext cx="63561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chemeClr val="bg1"/>
                </a:solidFill>
                <a:latin typeface="Art Nouveau-Bistro" panose="02000400000000000000" pitchFamily="2" charset="0"/>
              </a:rPr>
              <a:t>Французький парковий стиль</a:t>
            </a:r>
            <a:endParaRPr lang="uk-UA" sz="8800" b="1" dirty="0">
              <a:solidFill>
                <a:schemeClr val="bg1"/>
              </a:solidFill>
              <a:latin typeface="Art Nouveau-Bistro" panose="02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art-ginkgo.com/images/stories/Stili_landshafta/franciya_stil_9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"/>
          <a:stretch/>
        </p:blipFill>
        <p:spPr bwMode="auto">
          <a:xfrm>
            <a:off x="-14516" y="0"/>
            <a:ext cx="9145816" cy="69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Та водоймищ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art-ginkgo.com/images/stories/Stili_landshafta/franciya_stil_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3"/>
          <a:stretch/>
        </p:blipFill>
        <p:spPr bwMode="auto">
          <a:xfrm>
            <a:off x="-14517" y="0"/>
            <a:ext cx="9183647" cy="69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 більшості парків в центрі розташовується палац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art-ginkgo.com/images/stories/Stili_landshafta/franciya_stil_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Алеї в більшості прямі та довгі, мов промені сонця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Orang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9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0" y="5603875"/>
            <a:ext cx="9144000" cy="1397000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Принципи планування так званих французьких регулярних парків розробив видатний паркобудівник Андре Ленотр (1613-1700)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0" y="5618389"/>
            <a:ext cx="9144000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48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Особливості стилю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4082" name="Picture 2" descr="http://101dizain.ru/wp-content/uploads/2011/07/02-mode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"/>
          <a:stretch/>
        </p:blipFill>
        <p:spPr bwMode="auto">
          <a:xfrm>
            <a:off x="-1" y="0"/>
            <a:ext cx="9144001" cy="56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http://art-ginkgo.com/images/stories/Stili_landshafta/franciya_stil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6" y="0"/>
            <a:ext cx="9168695" cy="59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5" y="5618389"/>
            <a:ext cx="9168694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Принципи планування так званих французьких регулярних парків розробив видатний паркобудівник Андре Ленотр (1613-1700)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art-ginkgo.com/images/stories/Stili_landshafta/franciya_stil_0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1509"/>
          <a:stretch/>
        </p:blipFill>
        <p:spPr bwMode="auto">
          <a:xfrm>
            <a:off x="-14516" y="0"/>
            <a:ext cx="9158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Ландшафт по всій території рівний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art-ginkgo.com/images/stories/Stili_landshafta/franciya_stil_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5"/>
          <a:stretch/>
        </p:blipFill>
        <p:spPr bwMode="auto">
          <a:xfrm>
            <a:off x="0" y="0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Одна із основних рис - масштабність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ttp://art-ginkgo.com/images/stories/Stili_landshafta/franciya_stil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Симетричне планування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art-ginkgo.com/images/stories/Stili_landshafta/franciya_stil_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8"/>
          <a:stretch/>
        </p:blipFill>
        <p:spPr bwMode="auto">
          <a:xfrm>
            <a:off x="0" y="0"/>
            <a:ext cx="9153526" cy="69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Велика різноманітність рослин, вічнозелені дерева, кущі у вигляді правильних геометричних фігур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ttp://art-ginkgo.com/images/stories/Stili_landshafta/franciya_stil_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0386"/>
          <a:stretch/>
        </p:blipFill>
        <p:spPr bwMode="auto">
          <a:xfrm>
            <a:off x="0" y="0"/>
            <a:ext cx="9156700" cy="69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-14516" y="5618389"/>
            <a:ext cx="9183647" cy="1330325"/>
          </a:xfrm>
          <a:solidFill>
            <a:schemeClr val="bg1">
              <a:alpha val="83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Також стилю притаманна наявність фонтанів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0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94</Words>
  <Application>Microsoft Office PowerPoint</Application>
  <PresentationFormat>Экран (4:3)</PresentationFormat>
  <Paragraphs>21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Bookman Old Style</vt:lpstr>
      <vt:lpstr>Century Schoolbook</vt:lpstr>
      <vt:lpstr>Ppt0000000</vt:lpstr>
      <vt:lpstr>Презентация PowerPoint</vt:lpstr>
      <vt:lpstr>Принципи планування так званих французьких регулярних парків розробив видатний паркобудівник Андре Ленотр (1613-1700)</vt:lpstr>
      <vt:lpstr>Особливості стилю</vt:lpstr>
      <vt:lpstr>Принципи планування так званих французьких регулярних парків розробив видатний паркобудівник Андре Ленотр (1613-1700)</vt:lpstr>
      <vt:lpstr>Ландшафт по всій території рівний</vt:lpstr>
      <vt:lpstr>Одна із основних рис - масштабність</vt:lpstr>
      <vt:lpstr>Симетричне планування</vt:lpstr>
      <vt:lpstr>Велика різноманітність рослин, вічнозелені дерева, кущі у вигляді правильних геометричних фігур </vt:lpstr>
      <vt:lpstr>Також стилю притаманна наявність фонтанів</vt:lpstr>
      <vt:lpstr>Та водоймищ</vt:lpstr>
      <vt:lpstr>В більшості парків в центрі розташовується палац</vt:lpstr>
      <vt:lpstr>Алеї в більшості прямі та довгі, мов промені сонця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Паркова культура</dc:title>
  <dc:subject/>
  <dc:creator/>
  <cp:keywords/>
  <dc:description/>
  <cp:lastModifiedBy/>
  <cp:revision>9</cp:revision>
  <dcterms:created xsi:type="dcterms:W3CDTF">2011-11-08T07:54:22Z</dcterms:created>
  <dcterms:modified xsi:type="dcterms:W3CDTF">2013-11-11T19:10:05Z</dcterms:modified>
  <cp:version/>
</cp:coreProperties>
</file>