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5" d="100"/>
          <a:sy n="75" d="100"/>
        </p:scale>
        <p:origin x="-94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546B0159-9FE4-4011-8B13-D9356520DBAD}" type="datetimeFigureOut">
              <a:rPr lang="ru-RU" smtClean="0"/>
              <a:pPr/>
              <a:t>10.05.2014</a:t>
            </a:fld>
            <a:endParaRPr lang="ru-RU"/>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873870FC-54BA-46FF-A61C-A49ECB8CA21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46B0159-9FE4-4011-8B13-D9356520DBAD}" type="datetimeFigureOut">
              <a:rPr lang="ru-RU" smtClean="0"/>
              <a:pPr/>
              <a:t>10.05.2014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73870FC-54BA-46FF-A61C-A49ECB8CA21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46B0159-9FE4-4011-8B13-D9356520DBAD}" type="datetimeFigureOut">
              <a:rPr lang="ru-RU" smtClean="0"/>
              <a:pPr/>
              <a:t>10.05.2014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73870FC-54BA-46FF-A61C-A49ECB8CA21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Содержимое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546B0159-9FE4-4011-8B13-D9356520DBAD}" type="datetimeFigureOut">
              <a:rPr lang="ru-RU" smtClean="0"/>
              <a:pPr/>
              <a:t>10.05.2014</a:t>
            </a:fld>
            <a:endParaRPr lang="ru-RU"/>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a:p>
        </p:txBody>
      </p:sp>
      <p:sp>
        <p:nvSpPr>
          <p:cNvPr id="6" name="Номер слайда 5"/>
          <p:cNvSpPr>
            <a:spLocks noGrp="1"/>
          </p:cNvSpPr>
          <p:nvPr>
            <p:ph type="sldNum" sz="quarter" idx="12"/>
          </p:nvPr>
        </p:nvSpPr>
        <p:spPr/>
        <p:txBody>
          <a:bodyPr/>
          <a:lstStyle/>
          <a:p>
            <a:fld id="{873870FC-54BA-46FF-A61C-A49ECB8CA21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fld id="{546B0159-9FE4-4011-8B13-D9356520DBAD}" type="datetimeFigureOut">
              <a:rPr lang="ru-RU" smtClean="0"/>
              <a:pPr/>
              <a:t>10.05.2014</a:t>
            </a:fld>
            <a:endParaRPr lang="ru-RU"/>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a:p>
        </p:txBody>
      </p:sp>
      <p:sp>
        <p:nvSpPr>
          <p:cNvPr id="6" name="Номер слайда 5"/>
          <p:cNvSpPr>
            <a:spLocks noGrp="1"/>
          </p:cNvSpPr>
          <p:nvPr>
            <p:ph type="sldNum" sz="quarter" idx="12"/>
          </p:nvPr>
        </p:nvSpPr>
        <p:spPr>
          <a:xfrm>
            <a:off x="8451056" y="809624"/>
            <a:ext cx="502920" cy="300831"/>
          </a:xfrm>
        </p:spPr>
        <p:txBody>
          <a:bodyPr/>
          <a:lstStyle/>
          <a:p>
            <a:fld id="{873870FC-54BA-46FF-A61C-A49ECB8CA210}" type="slidenum">
              <a:rPr lang="ru-RU" smtClean="0"/>
              <a:pPr/>
              <a:t>‹#›</a:t>
            </a:fld>
            <a:endParaRPr lang="ru-RU"/>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546B0159-9FE4-4011-8B13-D9356520DBAD}" type="datetimeFigureOut">
              <a:rPr lang="ru-RU" smtClean="0"/>
              <a:pPr/>
              <a:t>10.05.2014</a:t>
            </a:fld>
            <a:endParaRPr lang="ru-RU"/>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a:p>
        </p:txBody>
      </p:sp>
      <p:sp>
        <p:nvSpPr>
          <p:cNvPr id="7" name="Номер слайда 6"/>
          <p:cNvSpPr>
            <a:spLocks noGrp="1"/>
          </p:cNvSpPr>
          <p:nvPr>
            <p:ph type="sldNum" sz="quarter" idx="12"/>
          </p:nvPr>
        </p:nvSpPr>
        <p:spPr>
          <a:xfrm>
            <a:off x="7589520" y="6480969"/>
            <a:ext cx="502920" cy="301752"/>
          </a:xfrm>
        </p:spPr>
        <p:txBody>
          <a:bodyPr/>
          <a:lstStyle/>
          <a:p>
            <a:fld id="{873870FC-54BA-46FF-A61C-A49ECB8CA21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546B0159-9FE4-4011-8B13-D9356520DBAD}" type="datetimeFigureOut">
              <a:rPr lang="ru-RU" smtClean="0"/>
              <a:pPr/>
              <a:t>10.05.2014</a:t>
            </a:fld>
            <a:endParaRPr lang="ru-RU"/>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873870FC-54BA-46FF-A61C-A49ECB8CA210}"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46B0159-9FE4-4011-8B13-D9356520DBAD}" type="datetimeFigureOut">
              <a:rPr lang="ru-RU" smtClean="0"/>
              <a:pPr/>
              <a:t>10.05.2014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73870FC-54BA-46FF-A61C-A49ECB8CA21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546B0159-9FE4-4011-8B13-D9356520DBAD}" type="datetimeFigureOut">
              <a:rPr lang="ru-RU" smtClean="0"/>
              <a:pPr/>
              <a:t>10.05.2014</a:t>
            </a:fld>
            <a:endParaRPr lang="ru-RU"/>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a:p>
        </p:txBody>
      </p:sp>
      <p:sp>
        <p:nvSpPr>
          <p:cNvPr id="4" name="Номер слайда 3"/>
          <p:cNvSpPr>
            <a:spLocks noGrp="1"/>
          </p:cNvSpPr>
          <p:nvPr>
            <p:ph type="sldNum" sz="quarter" idx="12"/>
          </p:nvPr>
        </p:nvSpPr>
        <p:spPr>
          <a:xfrm>
            <a:off x="7589520" y="6480969"/>
            <a:ext cx="502920" cy="301752"/>
          </a:xfrm>
        </p:spPr>
        <p:txBody>
          <a:bodyPr/>
          <a:lstStyle/>
          <a:p>
            <a:fld id="{873870FC-54BA-46FF-A61C-A49ECB8CA21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546B0159-9FE4-4011-8B13-D9356520DBAD}" type="datetimeFigureOut">
              <a:rPr lang="ru-RU" smtClean="0"/>
              <a:pPr/>
              <a:t>10.05.2014</a:t>
            </a:fld>
            <a:endParaRPr lang="ru-RU"/>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873870FC-54BA-46FF-A61C-A49ECB8CA210}"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546B0159-9FE4-4011-8B13-D9356520DBAD}" type="datetimeFigureOut">
              <a:rPr lang="ru-RU" smtClean="0"/>
              <a:pPr/>
              <a:t>10.05.2014</a:t>
            </a:fld>
            <a:endParaRPr lang="ru-RU"/>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873870FC-54BA-46FF-A61C-A49ECB8CA210}"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546B0159-9FE4-4011-8B13-D9356520DBAD}" type="datetimeFigureOut">
              <a:rPr lang="ru-RU" smtClean="0"/>
              <a:pPr/>
              <a:t>10.05.2014</a:t>
            </a:fld>
            <a:endParaRPr lang="ru-RU"/>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873870FC-54BA-46FF-A61C-A49ECB8CA210}"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00034" y="1643050"/>
            <a:ext cx="8062912" cy="1470025"/>
          </a:xfrm>
        </p:spPr>
        <p:txBody>
          <a:bodyPr>
            <a:normAutofit/>
          </a:bodyPr>
          <a:lstStyle/>
          <a:p>
            <a:r>
              <a:rPr lang="en-US" sz="7200" dirty="0" smtClean="0">
                <a:latin typeface="Times New Roman" pitchFamily="18" charset="0"/>
                <a:cs typeface="Times New Roman" pitchFamily="18" charset="0"/>
              </a:rPr>
              <a:t>Christina Aguilera</a:t>
            </a:r>
            <a:endParaRPr lang="ru-RU" sz="7200"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2285984" y="4929198"/>
            <a:ext cx="4133822" cy="1752600"/>
          </a:xfrm>
        </p:spPr>
        <p:txBody>
          <a:bodyPr>
            <a:normAutofit/>
          </a:bodyPr>
          <a:lstStyle/>
          <a:p>
            <a:r>
              <a:rPr lang="en-US" sz="3600" dirty="0" smtClean="0">
                <a:latin typeface="Times New Roman" pitchFamily="18" charset="0"/>
                <a:cs typeface="Times New Roman" pitchFamily="18" charset="0"/>
              </a:rPr>
              <a:t>Performed: </a:t>
            </a:r>
          </a:p>
          <a:p>
            <a:r>
              <a:rPr lang="en-US" sz="3600" dirty="0" smtClean="0">
                <a:latin typeface="Times New Roman" pitchFamily="18" charset="0"/>
                <a:cs typeface="Times New Roman" pitchFamily="18" charset="0"/>
              </a:rPr>
              <a:t>student of 11th class </a:t>
            </a:r>
          </a:p>
          <a:p>
            <a:r>
              <a:rPr lang="en-US" sz="3600" dirty="0" smtClean="0">
                <a:latin typeface="Times New Roman" pitchFamily="18" charset="0"/>
                <a:cs typeface="Times New Roman" pitchFamily="18" charset="0"/>
              </a:rPr>
              <a:t>Marta </a:t>
            </a:r>
            <a:r>
              <a:rPr lang="en-US" sz="3600" dirty="0" err="1" smtClean="0">
                <a:latin typeface="Times New Roman" pitchFamily="18" charset="0"/>
                <a:cs typeface="Times New Roman" pitchFamily="18" charset="0"/>
              </a:rPr>
              <a:t>Mankina</a:t>
            </a:r>
            <a:endParaRPr lang="ru-RU" sz="3600" dirty="0">
              <a:latin typeface="Times New Roman" pitchFamily="18" charset="0"/>
              <a:cs typeface="Times New Roman" pitchFamily="18" charset="0"/>
            </a:endParaRPr>
          </a:p>
        </p:txBody>
      </p:sp>
    </p:spTree>
  </p:cSld>
  <p:clrMapOvr>
    <a:masterClrMapping/>
  </p:clrMapOvr>
  <p:transition>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214290"/>
            <a:ext cx="8229600" cy="1643074"/>
          </a:xfrm>
        </p:spPr>
        <p:txBody>
          <a:bodyPr/>
          <a:lstStyle/>
          <a:p>
            <a:pPr marL="0" indent="0">
              <a:buNone/>
            </a:pPr>
            <a:r>
              <a:rPr lang="en-US" dirty="0" smtClean="0">
                <a:latin typeface="Times New Roman" pitchFamily="18" charset="0"/>
                <a:cs typeface="Times New Roman" pitchFamily="18" charset="0"/>
              </a:rPr>
              <a:t>2009 was no exception. That's when Aguilera released the spirits "Christina Aguilera By Night". In 2010 went on sale perfume "Royal Desire".</a:t>
            </a:r>
            <a:endParaRPr lang="ru-RU" dirty="0">
              <a:latin typeface="Times New Roman" pitchFamily="18" charset="0"/>
              <a:cs typeface="Times New Roman" pitchFamily="18" charset="0"/>
            </a:endParaRPr>
          </a:p>
        </p:txBody>
      </p:sp>
      <p:pic>
        <p:nvPicPr>
          <p:cNvPr id="4" name="Рисунок 3" descr="Key Visual-600x800.jpg"/>
          <p:cNvPicPr>
            <a:picLocks noChangeAspect="1"/>
          </p:cNvPicPr>
          <p:nvPr/>
        </p:nvPicPr>
        <p:blipFill>
          <a:blip r:embed="rId2"/>
          <a:stretch>
            <a:fillRect/>
          </a:stretch>
        </p:blipFill>
        <p:spPr>
          <a:xfrm>
            <a:off x="0" y="3204971"/>
            <a:ext cx="4857752" cy="3653029"/>
          </a:xfrm>
          <a:prstGeom prst="rect">
            <a:avLst/>
          </a:prstGeom>
        </p:spPr>
      </p:pic>
      <p:pic>
        <p:nvPicPr>
          <p:cNvPr id="5" name="Рисунок 4" descr="cae25da4697c3ddeb3d103382d8ba6c0.jpg"/>
          <p:cNvPicPr>
            <a:picLocks noChangeAspect="1"/>
          </p:cNvPicPr>
          <p:nvPr/>
        </p:nvPicPr>
        <p:blipFill>
          <a:blip r:embed="rId3"/>
          <a:stretch>
            <a:fillRect/>
          </a:stretch>
        </p:blipFill>
        <p:spPr>
          <a:xfrm>
            <a:off x="4872399" y="1643050"/>
            <a:ext cx="4271601" cy="3214710"/>
          </a:xfrm>
          <a:prstGeom prst="rect">
            <a:avLst/>
          </a:prstGeom>
        </p:spPr>
      </p:pic>
    </p:spTree>
  </p:cSld>
  <p:clrMapOvr>
    <a:masterClrMapping/>
  </p:clrMapOvr>
  <p:transition>
    <p:pull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a:spLocks noGrp="1"/>
          </p:cNvSpPr>
          <p:nvPr>
            <p:ph type="title"/>
          </p:nvPr>
        </p:nvSpPr>
        <p:spPr>
          <a:xfrm>
            <a:off x="914400" y="2500306"/>
            <a:ext cx="8229600" cy="1398588"/>
          </a:xfrm>
        </p:spPr>
        <p:txBody>
          <a:bodyPr>
            <a:noAutofit/>
          </a:bodyPr>
          <a:lstStyle/>
          <a:p>
            <a:r>
              <a:rPr lang="en-US" sz="8800" dirty="0" smtClean="0">
                <a:latin typeface="Times New Roman" pitchFamily="18" charset="0"/>
                <a:cs typeface="Times New Roman" pitchFamily="18" charset="0"/>
              </a:rPr>
              <a:t>Thank </a:t>
            </a:r>
            <a:r>
              <a:rPr lang="en-US" sz="8800" dirty="0" smtClean="0">
                <a:latin typeface="Times New Roman" pitchFamily="18" charset="0"/>
                <a:cs typeface="Times New Roman" pitchFamily="18" charset="0"/>
              </a:rPr>
              <a:t>you! </a:t>
            </a:r>
            <a:r>
              <a:rPr lang="en-US" sz="8800" dirty="0" smtClean="0">
                <a:latin typeface="Times New Roman" pitchFamily="18" charset="0"/>
                <a:cs typeface="Times New Roman" pitchFamily="18" charset="0"/>
                <a:sym typeface="Wingdings" pitchFamily="2" charset="2"/>
              </a:rPr>
              <a:t></a:t>
            </a:r>
            <a:endParaRPr lang="ru-RU" sz="8800" dirty="0">
              <a:latin typeface="Times New Roman" pitchFamily="18" charset="0"/>
              <a:cs typeface="Times New Roman" pitchFamily="18" charset="0"/>
            </a:endParaRPr>
          </a:p>
        </p:txBody>
      </p:sp>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946928"/>
          </a:xfrm>
        </p:spPr>
        <p:txBody>
          <a:bodyPr/>
          <a:lstStyle/>
          <a:p>
            <a:r>
              <a:rPr lang="en-US" dirty="0" smtClean="0">
                <a:latin typeface="Times New Roman" pitchFamily="18" charset="0"/>
                <a:cs typeface="Times New Roman" pitchFamily="18" charset="0"/>
              </a:rPr>
              <a:t>Biography:</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285720" y="1357298"/>
            <a:ext cx="5857916" cy="5072098"/>
          </a:xfrm>
        </p:spPr>
        <p:txBody>
          <a:bodyPr>
            <a:normAutofit/>
          </a:bodyPr>
          <a:lstStyle/>
          <a:p>
            <a:pPr marL="0" indent="0">
              <a:buNone/>
            </a:pPr>
            <a:r>
              <a:rPr lang="en-US" sz="2400" dirty="0" smtClean="0">
                <a:latin typeface="Times New Roman" pitchFamily="18" charset="0"/>
                <a:cs typeface="Times New Roman" pitchFamily="18" charset="0"/>
              </a:rPr>
              <a:t>Date of Birth: December 18, 1980 (zodiac Sagittarius) </a:t>
            </a:r>
          </a:p>
          <a:p>
            <a:pPr>
              <a:buNone/>
            </a:pPr>
            <a:r>
              <a:rPr lang="en-US" sz="2400" dirty="0" smtClean="0">
                <a:latin typeface="Times New Roman" pitchFamily="18" charset="0"/>
                <a:cs typeface="Times New Roman" pitchFamily="18" charset="0"/>
              </a:rPr>
              <a:t>Place of Birth: Staten Island, New York, USA </a:t>
            </a:r>
          </a:p>
          <a:p>
            <a:pPr>
              <a:buNone/>
            </a:pPr>
            <a:r>
              <a:rPr lang="en-US" sz="2400" dirty="0" smtClean="0">
                <a:latin typeface="Times New Roman" pitchFamily="18" charset="0"/>
                <a:cs typeface="Times New Roman" pitchFamily="18" charset="0"/>
              </a:rPr>
              <a:t>Activities: American pop singer. </a:t>
            </a:r>
          </a:p>
          <a:p>
            <a:pPr marL="0" indent="0">
              <a:buNone/>
            </a:pPr>
            <a:r>
              <a:rPr lang="en-US" sz="2400" dirty="0" smtClean="0">
                <a:latin typeface="Times New Roman" pitchFamily="18" charset="0"/>
                <a:cs typeface="Times New Roman" pitchFamily="18" charset="0"/>
              </a:rPr>
              <a:t>Achievements: The winner of four awards "Grammy" awards and one Latin "Grammy". "Rolling Stone" named her one of the 100 Greatest Artists of All Time, so she became the youngest and the only representative of under 30 years.</a:t>
            </a:r>
            <a:endParaRPr lang="ru-RU" sz="2400" dirty="0">
              <a:latin typeface="Times New Roman" pitchFamily="18" charset="0"/>
              <a:cs typeface="Times New Roman" pitchFamily="18" charset="0"/>
            </a:endParaRPr>
          </a:p>
        </p:txBody>
      </p:sp>
      <p:pic>
        <p:nvPicPr>
          <p:cNvPr id="4" name="Рисунок 3" descr="agilera.jpg"/>
          <p:cNvPicPr>
            <a:picLocks noChangeAspect="1"/>
          </p:cNvPicPr>
          <p:nvPr/>
        </p:nvPicPr>
        <p:blipFill>
          <a:blip r:embed="rId2"/>
          <a:stretch>
            <a:fillRect/>
          </a:stretch>
        </p:blipFill>
        <p:spPr>
          <a:xfrm>
            <a:off x="6153150" y="1571612"/>
            <a:ext cx="2990850" cy="3810000"/>
          </a:xfrm>
          <a:prstGeom prst="rect">
            <a:avLst/>
          </a:prstGeom>
        </p:spPr>
      </p:pic>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4000504"/>
            <a:ext cx="8401080" cy="2571768"/>
          </a:xfrm>
        </p:spPr>
        <p:txBody>
          <a:bodyPr>
            <a:normAutofit/>
          </a:bodyPr>
          <a:lstStyle/>
          <a:p>
            <a:pPr marL="0" indent="0">
              <a:buNone/>
            </a:pPr>
            <a:r>
              <a:rPr lang="en-US" dirty="0" smtClean="0">
                <a:latin typeface="Times New Roman" pitchFamily="18" charset="0"/>
                <a:cs typeface="Times New Roman" pitchFamily="18" charset="0"/>
              </a:rPr>
              <a:t>Christina Aguilera was born December 18, 1980 in New York. He is the author of his own songs, actress, producer and director. Multiple winner of the awards "Grammy." Christina Aguilera is considered the second best-selling singer decade after Madonna.</a:t>
            </a:r>
            <a:endParaRPr lang="ru-RU" dirty="0">
              <a:latin typeface="Times New Roman" pitchFamily="18" charset="0"/>
              <a:cs typeface="Times New Roman" pitchFamily="18" charset="0"/>
            </a:endParaRPr>
          </a:p>
        </p:txBody>
      </p:sp>
      <p:pic>
        <p:nvPicPr>
          <p:cNvPr id="4" name="Рисунок 3" descr="1329488778_499.jpeg"/>
          <p:cNvPicPr>
            <a:picLocks noChangeAspect="1"/>
          </p:cNvPicPr>
          <p:nvPr/>
        </p:nvPicPr>
        <p:blipFill>
          <a:blip r:embed="rId2"/>
          <a:stretch>
            <a:fillRect/>
          </a:stretch>
        </p:blipFill>
        <p:spPr>
          <a:xfrm>
            <a:off x="1857356" y="214290"/>
            <a:ext cx="5572164" cy="3571900"/>
          </a:xfrm>
          <a:prstGeom prst="rect">
            <a:avLst/>
          </a:prstGeom>
        </p:spPr>
      </p:pic>
    </p:spTree>
  </p:cSld>
  <p:clrMapOvr>
    <a:masterClrMapping/>
  </p:clrMapOvr>
  <p:transition>
    <p:spli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357166"/>
            <a:ext cx="8401080" cy="3403580"/>
          </a:xfrm>
        </p:spPr>
        <p:txBody>
          <a:bodyPr>
            <a:normAutofit/>
          </a:bodyPr>
          <a:lstStyle/>
          <a:p>
            <a:pPr marL="0" indent="0">
              <a:buNone/>
            </a:pPr>
            <a:r>
              <a:rPr lang="en-US" dirty="0" smtClean="0">
                <a:latin typeface="Times New Roman" pitchFamily="18" charset="0"/>
                <a:cs typeface="Times New Roman" pitchFamily="18" charset="0"/>
              </a:rPr>
              <a:t>Aguilera started singing since childhood, has participated in many music competitions and talent shows . Specifically , in 1993, at the age of 13 passed the selection for the popular TV show Disney "New Mickey Mouse Club ," where she performed with Britney Spears and Justin Timberlake . After closing the show in 1994 began a solo career.</a:t>
            </a:r>
            <a:endParaRPr lang="ru-RU" dirty="0">
              <a:latin typeface="Times New Roman" pitchFamily="18" charset="0"/>
              <a:cs typeface="Times New Roman" pitchFamily="18" charset="0"/>
            </a:endParaRPr>
          </a:p>
        </p:txBody>
      </p:sp>
      <p:pic>
        <p:nvPicPr>
          <p:cNvPr id="4" name="Рисунок 3" descr="Christina-Aguilera.jpg"/>
          <p:cNvPicPr>
            <a:picLocks noChangeAspect="1"/>
          </p:cNvPicPr>
          <p:nvPr/>
        </p:nvPicPr>
        <p:blipFill>
          <a:blip r:embed="rId2"/>
          <a:stretch>
            <a:fillRect/>
          </a:stretch>
        </p:blipFill>
        <p:spPr>
          <a:xfrm>
            <a:off x="3143240" y="3714752"/>
            <a:ext cx="5072098" cy="3143248"/>
          </a:xfrm>
          <a:prstGeom prst="rect">
            <a:avLst/>
          </a:prstGeom>
        </p:spPr>
      </p:pic>
    </p:spTree>
  </p:cSld>
  <p:clrMapOvr>
    <a:masterClrMapping/>
  </p:clrMapOvr>
  <p:transition>
    <p:strips dir="l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3714752"/>
            <a:ext cx="8229600" cy="2832076"/>
          </a:xfrm>
        </p:spPr>
        <p:txBody>
          <a:bodyPr>
            <a:normAutofit fontScale="92500" lnSpcReduction="10000"/>
          </a:bodyPr>
          <a:lstStyle/>
          <a:p>
            <a:pPr marL="0" indent="0">
              <a:buNone/>
            </a:pPr>
            <a:r>
              <a:rPr lang="en-US" dirty="0" smtClean="0">
                <a:latin typeface="Times New Roman" pitchFamily="18" charset="0"/>
                <a:cs typeface="Times New Roman" pitchFamily="18" charset="0"/>
              </a:rPr>
              <a:t>In 1998 he recorded the song </a:t>
            </a:r>
            <a:r>
              <a:rPr lang="en-US" dirty="0" smtClean="0">
                <a:latin typeface="Times New Roman" pitchFamily="18" charset="0"/>
                <a:cs typeface="Times New Roman" pitchFamily="18" charset="0"/>
              </a:rPr>
              <a:t>Reflection </a:t>
            </a:r>
            <a:r>
              <a:rPr lang="en-US" dirty="0" smtClean="0">
                <a:latin typeface="Times New Roman" pitchFamily="18" charset="0"/>
                <a:cs typeface="Times New Roman" pitchFamily="18" charset="0"/>
              </a:rPr>
              <a:t>to the animated film " </a:t>
            </a:r>
            <a:r>
              <a:rPr lang="en-US" dirty="0" err="1" smtClean="0">
                <a:latin typeface="Times New Roman" pitchFamily="18" charset="0"/>
                <a:cs typeface="Times New Roman" pitchFamily="18" charset="0"/>
              </a:rPr>
              <a:t>Mulan</a:t>
            </a:r>
            <a:r>
              <a:rPr lang="en-US" dirty="0" smtClean="0">
                <a:latin typeface="Times New Roman" pitchFamily="18" charset="0"/>
                <a:cs typeface="Times New Roman" pitchFamily="18" charset="0"/>
              </a:rPr>
              <a:t> ", and then signed a recording contract with RCA Records. Ever since released three full studio albums (Christina Aguilera, 1999 ; Stripped, 2002 ; Back to Basics, 2006) and a dozen singles. In 2008, Christina Aguilera is working on a fourth album , which is scheduled for release next year 2009 .</a:t>
            </a:r>
          </a:p>
          <a:p>
            <a:pPr marL="0" indent="0">
              <a:buNone/>
            </a:pPr>
            <a:endParaRPr lang="ru-RU" dirty="0">
              <a:latin typeface="Times New Roman" pitchFamily="18" charset="0"/>
              <a:cs typeface="Times New Roman" pitchFamily="18" charset="0"/>
            </a:endParaRPr>
          </a:p>
        </p:txBody>
      </p:sp>
      <p:pic>
        <p:nvPicPr>
          <p:cNvPr id="4" name="Рисунок 3" descr="krasavica_mulan.jpg"/>
          <p:cNvPicPr>
            <a:picLocks noChangeAspect="1"/>
          </p:cNvPicPr>
          <p:nvPr/>
        </p:nvPicPr>
        <p:blipFill>
          <a:blip r:embed="rId2" cstate="print"/>
          <a:stretch>
            <a:fillRect/>
          </a:stretch>
        </p:blipFill>
        <p:spPr>
          <a:xfrm>
            <a:off x="142844" y="0"/>
            <a:ext cx="2560321" cy="3643314"/>
          </a:xfrm>
          <a:prstGeom prst="rect">
            <a:avLst/>
          </a:prstGeom>
        </p:spPr>
      </p:pic>
      <p:pic>
        <p:nvPicPr>
          <p:cNvPr id="5" name="Рисунок 4" descr="Christina_Aguilera_-_Stripped.jpg"/>
          <p:cNvPicPr>
            <a:picLocks noChangeAspect="1"/>
          </p:cNvPicPr>
          <p:nvPr/>
        </p:nvPicPr>
        <p:blipFill>
          <a:blip r:embed="rId3"/>
          <a:stretch>
            <a:fillRect/>
          </a:stretch>
        </p:blipFill>
        <p:spPr>
          <a:xfrm>
            <a:off x="3000364" y="357166"/>
            <a:ext cx="2857500" cy="2857500"/>
          </a:xfrm>
          <a:prstGeom prst="rect">
            <a:avLst/>
          </a:prstGeom>
        </p:spPr>
      </p:pic>
      <p:pic>
        <p:nvPicPr>
          <p:cNvPr id="6" name="Рисунок 5" descr="(FanMade Album Cover) Made by grandhotel.jpg"/>
          <p:cNvPicPr>
            <a:picLocks noChangeAspect="1"/>
          </p:cNvPicPr>
          <p:nvPr/>
        </p:nvPicPr>
        <p:blipFill>
          <a:blip r:embed="rId4"/>
          <a:stretch>
            <a:fillRect/>
          </a:stretch>
        </p:blipFill>
        <p:spPr>
          <a:xfrm>
            <a:off x="6143636" y="357166"/>
            <a:ext cx="2786062" cy="2786062"/>
          </a:xfrm>
          <a:prstGeom prst="rect">
            <a:avLst/>
          </a:prstGeom>
        </p:spPr>
      </p:pic>
    </p:spTree>
  </p:cSld>
  <p:clrMapOvr>
    <a:masterClrMapping/>
  </p:clrMapOvr>
  <p:transition>
    <p:circl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142852"/>
            <a:ext cx="8572560" cy="3786214"/>
          </a:xfrm>
        </p:spPr>
        <p:txBody>
          <a:bodyPr>
            <a:normAutofit/>
          </a:bodyPr>
          <a:lstStyle/>
          <a:p>
            <a:pPr marL="0" indent="0">
              <a:buNone/>
            </a:pPr>
            <a:r>
              <a:rPr lang="en-US" dirty="0" smtClean="0">
                <a:latin typeface="Times New Roman" pitchFamily="18" charset="0"/>
                <a:cs typeface="Times New Roman" pitchFamily="18" charset="0"/>
              </a:rPr>
              <a:t>November 11, 2008 in the U.S. the album Keeps </a:t>
            </a:r>
            <a:r>
              <a:rPr lang="en-US" dirty="0" err="1" smtClean="0">
                <a:latin typeface="Times New Roman" pitchFamily="18" charset="0"/>
                <a:cs typeface="Times New Roman" pitchFamily="18" charset="0"/>
              </a:rPr>
              <a:t>Gettin</a:t>
            </a: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Better</a:t>
            </a:r>
            <a:r>
              <a:rPr lang="en-US" dirty="0" smtClean="0">
                <a:latin typeface="Times New Roman" pitchFamily="18" charset="0"/>
                <a:cs typeface="Times New Roman" pitchFamily="18" charset="0"/>
              </a:rPr>
              <a:t>, which included the best hits by decade career. In May 2010, on the shelves of music stores with ' new album appeared «Bi-On-</a:t>
            </a:r>
            <a:r>
              <a:rPr lang="en-US" dirty="0" err="1" smtClean="0">
                <a:latin typeface="Times New Roman" pitchFamily="18" charset="0"/>
                <a:cs typeface="Times New Roman" pitchFamily="18" charset="0"/>
              </a:rPr>
              <a:t>iC</a:t>
            </a:r>
            <a:r>
              <a:rPr lang="en-US" dirty="0" smtClean="0">
                <a:latin typeface="Times New Roman" pitchFamily="18" charset="0"/>
                <a:cs typeface="Times New Roman" pitchFamily="18" charset="0"/>
              </a:rPr>
              <a:t>», but the tour in support of the U.S. was canceled due to poor album sales as well as tickets, although the official reason was the time in film productions . Christina Aguilera - 4 laureate awards " Grammy " and many other awards.</a:t>
            </a:r>
            <a:endParaRPr lang="ru-RU" dirty="0">
              <a:latin typeface="Times New Roman" pitchFamily="18" charset="0"/>
              <a:cs typeface="Times New Roman" pitchFamily="18" charset="0"/>
            </a:endParaRPr>
          </a:p>
        </p:txBody>
      </p:sp>
      <p:pic>
        <p:nvPicPr>
          <p:cNvPr id="4" name="Рисунок 3" descr="Keeps+Gettin+Better+A+Decade+Of+Hits+christinaaguilerakeepsgettingb.jpg"/>
          <p:cNvPicPr>
            <a:picLocks noChangeAspect="1"/>
          </p:cNvPicPr>
          <p:nvPr/>
        </p:nvPicPr>
        <p:blipFill>
          <a:blip r:embed="rId2"/>
          <a:stretch>
            <a:fillRect/>
          </a:stretch>
        </p:blipFill>
        <p:spPr>
          <a:xfrm>
            <a:off x="1142976" y="4074947"/>
            <a:ext cx="3071802" cy="2783053"/>
          </a:xfrm>
          <a:prstGeom prst="rect">
            <a:avLst/>
          </a:prstGeom>
        </p:spPr>
      </p:pic>
      <p:pic>
        <p:nvPicPr>
          <p:cNvPr id="5" name="Рисунок 4" descr="18337371-18337382-large.jpg"/>
          <p:cNvPicPr>
            <a:picLocks noChangeAspect="1"/>
          </p:cNvPicPr>
          <p:nvPr/>
        </p:nvPicPr>
        <p:blipFill>
          <a:blip r:embed="rId3"/>
          <a:stretch>
            <a:fillRect/>
          </a:stretch>
        </p:blipFill>
        <p:spPr>
          <a:xfrm>
            <a:off x="6143636" y="3798152"/>
            <a:ext cx="2143108" cy="3059848"/>
          </a:xfrm>
          <a:prstGeom prst="rect">
            <a:avLst/>
          </a:prstGeom>
        </p:spPr>
      </p:pic>
    </p:spTree>
  </p:cSld>
  <p:clrMapOvr>
    <a:masterClrMapping/>
  </p:clrMapOvr>
  <p:transition>
    <p:zoom dir="in"/>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4929198"/>
            <a:ext cx="8229600" cy="1403316"/>
          </a:xfrm>
        </p:spPr>
        <p:txBody>
          <a:bodyPr>
            <a:normAutofit lnSpcReduction="10000"/>
          </a:bodyPr>
          <a:lstStyle/>
          <a:p>
            <a:pPr marL="0" indent="0">
              <a:buNone/>
            </a:pPr>
            <a:r>
              <a:rPr lang="en-US" dirty="0" smtClean="0">
                <a:latin typeface="Times New Roman" pitchFamily="18" charset="0"/>
                <a:cs typeface="Times New Roman" pitchFamily="18" charset="0"/>
              </a:rPr>
              <a:t>2010 singer made ​​her debut in the movie : alongside Cher played a major role in the musical film " Burlesque ."</a:t>
            </a:r>
            <a:endParaRPr lang="ru-RU" dirty="0">
              <a:latin typeface="Times New Roman" pitchFamily="18" charset="0"/>
              <a:cs typeface="Times New Roman" pitchFamily="18" charset="0"/>
            </a:endParaRPr>
          </a:p>
        </p:txBody>
      </p:sp>
      <p:pic>
        <p:nvPicPr>
          <p:cNvPr id="4" name="Рисунок 3" descr="Burlesque movie poster.jpg"/>
          <p:cNvPicPr>
            <a:picLocks noChangeAspect="1"/>
          </p:cNvPicPr>
          <p:nvPr/>
        </p:nvPicPr>
        <p:blipFill>
          <a:blip r:embed="rId2"/>
          <a:stretch>
            <a:fillRect/>
          </a:stretch>
        </p:blipFill>
        <p:spPr>
          <a:xfrm>
            <a:off x="714348" y="0"/>
            <a:ext cx="3357554" cy="4667289"/>
          </a:xfrm>
          <a:prstGeom prst="rect">
            <a:avLst/>
          </a:prstGeom>
        </p:spPr>
      </p:pic>
      <p:pic>
        <p:nvPicPr>
          <p:cNvPr id="5" name="Рисунок 4" descr="20101209-burlesk.jpg"/>
          <p:cNvPicPr>
            <a:picLocks noChangeAspect="1"/>
          </p:cNvPicPr>
          <p:nvPr/>
        </p:nvPicPr>
        <p:blipFill>
          <a:blip r:embed="rId3"/>
          <a:stretch>
            <a:fillRect/>
          </a:stretch>
        </p:blipFill>
        <p:spPr>
          <a:xfrm>
            <a:off x="4835071" y="0"/>
            <a:ext cx="3089745" cy="4643446"/>
          </a:xfrm>
          <a:prstGeom prst="rect">
            <a:avLst/>
          </a:prstGeom>
        </p:spPr>
      </p:pic>
    </p:spTree>
  </p:cSld>
  <p:clrMapOvr>
    <a:masterClrMapping/>
  </p:clrMapOvr>
  <p:transition>
    <p:wheel spokes="2"/>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089804"/>
          </a:xfrm>
        </p:spPr>
        <p:txBody>
          <a:bodyPr/>
          <a:lstStyle/>
          <a:p>
            <a:r>
              <a:rPr lang="en-US" dirty="0" smtClean="0">
                <a:latin typeface="Times New Roman" pitchFamily="18" charset="0"/>
                <a:cs typeface="Times New Roman" pitchFamily="18" charset="0"/>
              </a:rPr>
              <a:t>Own </a:t>
            </a:r>
            <a:r>
              <a:rPr lang="en-US" dirty="0" smtClean="0">
                <a:latin typeface="Times New Roman" pitchFamily="18" charset="0"/>
                <a:cs typeface="Times New Roman" pitchFamily="18" charset="0"/>
              </a:rPr>
              <a:t>brand</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357298"/>
            <a:ext cx="8229600" cy="1000132"/>
          </a:xfrm>
        </p:spPr>
        <p:txBody>
          <a:bodyPr>
            <a:normAutofit lnSpcReduction="10000"/>
          </a:bodyPr>
          <a:lstStyle/>
          <a:p>
            <a:pPr marL="0" indent="0">
              <a:buNone/>
            </a:pPr>
            <a:r>
              <a:rPr lang="en-US" dirty="0" smtClean="0">
                <a:latin typeface="Times New Roman" pitchFamily="18" charset="0"/>
                <a:cs typeface="Times New Roman" pitchFamily="18" charset="0"/>
              </a:rPr>
              <a:t>In 2007, Christina Aguilera released her self-titled first fragrance "Christina Aguilera".</a:t>
            </a:r>
            <a:endParaRPr lang="ru-RU" dirty="0">
              <a:latin typeface="Times New Roman" pitchFamily="18" charset="0"/>
              <a:cs typeface="Times New Roman" pitchFamily="18" charset="0"/>
            </a:endParaRPr>
          </a:p>
        </p:txBody>
      </p:sp>
      <p:pic>
        <p:nvPicPr>
          <p:cNvPr id="4" name="Рисунок 3" descr="perfume-Christina-Aguilera.jpg"/>
          <p:cNvPicPr>
            <a:picLocks noChangeAspect="1"/>
          </p:cNvPicPr>
          <p:nvPr/>
        </p:nvPicPr>
        <p:blipFill>
          <a:blip r:embed="rId2"/>
          <a:stretch>
            <a:fillRect/>
          </a:stretch>
        </p:blipFill>
        <p:spPr>
          <a:xfrm>
            <a:off x="3571868" y="2214554"/>
            <a:ext cx="3368303" cy="4643446"/>
          </a:xfrm>
          <a:prstGeom prst="rect">
            <a:avLst/>
          </a:prstGeom>
        </p:spPr>
      </p:pic>
    </p:spTree>
  </p:cSld>
  <p:clrMapOvr>
    <a:masterClrMapping/>
  </p:clrMapOvr>
  <p:transition>
    <p:wheel spokes="8"/>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428604"/>
            <a:ext cx="8229600" cy="688936"/>
          </a:xfrm>
        </p:spPr>
        <p:txBody>
          <a:bodyPr/>
          <a:lstStyle/>
          <a:p>
            <a:pPr marL="0" indent="0">
              <a:buNone/>
            </a:pPr>
            <a:r>
              <a:rPr lang="en-US" dirty="0" smtClean="0">
                <a:latin typeface="Times New Roman" pitchFamily="18" charset="0"/>
                <a:cs typeface="Times New Roman" pitchFamily="18" charset="0"/>
              </a:rPr>
              <a:t>In 2008 came the next flavor of the singer "Inspire". </a:t>
            </a:r>
            <a:endParaRPr lang="ru-RU" dirty="0">
              <a:latin typeface="Times New Roman" pitchFamily="18" charset="0"/>
              <a:cs typeface="Times New Roman" pitchFamily="18" charset="0"/>
            </a:endParaRPr>
          </a:p>
        </p:txBody>
      </p:sp>
      <p:pic>
        <p:nvPicPr>
          <p:cNvPr id="4" name="Рисунок 3" descr="2492c93e573e0362e916cb31cd959811.jpg"/>
          <p:cNvPicPr>
            <a:picLocks noChangeAspect="1"/>
          </p:cNvPicPr>
          <p:nvPr/>
        </p:nvPicPr>
        <p:blipFill>
          <a:blip r:embed="rId2"/>
          <a:stretch>
            <a:fillRect/>
          </a:stretch>
        </p:blipFill>
        <p:spPr>
          <a:xfrm>
            <a:off x="642910" y="1714487"/>
            <a:ext cx="3500462" cy="4162135"/>
          </a:xfrm>
          <a:prstGeom prst="rect">
            <a:avLst/>
          </a:prstGeom>
        </p:spPr>
      </p:pic>
      <p:pic>
        <p:nvPicPr>
          <p:cNvPr id="5" name="Рисунок 4" descr="ca-inspire.jpg"/>
          <p:cNvPicPr>
            <a:picLocks noChangeAspect="1"/>
          </p:cNvPicPr>
          <p:nvPr/>
        </p:nvPicPr>
        <p:blipFill>
          <a:blip r:embed="rId3"/>
          <a:stretch>
            <a:fillRect/>
          </a:stretch>
        </p:blipFill>
        <p:spPr>
          <a:xfrm>
            <a:off x="4572000" y="2143116"/>
            <a:ext cx="4115186" cy="2928958"/>
          </a:xfrm>
          <a:prstGeom prst="rect">
            <a:avLst/>
          </a:prstGeom>
        </p:spPr>
      </p:pic>
    </p:spTree>
  </p:cSld>
  <p:clrMapOvr>
    <a:masterClrMapping/>
  </p:clrMapOvr>
  <p:transition>
    <p:split orient="vert"/>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Техническая">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81</TotalTime>
  <Words>419</Words>
  <Application>Microsoft Office PowerPoint</Application>
  <PresentationFormat>Экран (4:3)</PresentationFormat>
  <Paragraphs>19</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Яркая</vt:lpstr>
      <vt:lpstr>Christina Aguilera</vt:lpstr>
      <vt:lpstr>Biography:</vt:lpstr>
      <vt:lpstr>Слайд 3</vt:lpstr>
      <vt:lpstr>Слайд 4</vt:lpstr>
      <vt:lpstr>Слайд 5</vt:lpstr>
      <vt:lpstr>Слайд 6</vt:lpstr>
      <vt:lpstr>Слайд 7</vt:lpstr>
      <vt:lpstr>Own brand</vt:lpstr>
      <vt:lpstr>Слайд 9</vt:lpstr>
      <vt:lpstr>Слайд 10</vt:lpstr>
      <vt:lpstr>Thank you!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Christina Aguilera</dc:title>
  <dc:creator>Admin</dc:creator>
  <cp:lastModifiedBy>Admin</cp:lastModifiedBy>
  <cp:revision>9</cp:revision>
  <dcterms:created xsi:type="dcterms:W3CDTF">2014-05-09T12:57:21Z</dcterms:created>
  <dcterms:modified xsi:type="dcterms:W3CDTF">2014-05-10T11:13:46Z</dcterms:modified>
</cp:coreProperties>
</file>