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6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9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63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81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0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2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46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1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3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809B067-FCD8-434E-BF3C-BEE08346706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C0C339D-4F00-49AA-BBE6-89BAB5D0E20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577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Мікеланджело Буонарроті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194" y="4804012"/>
            <a:ext cx="10993546" cy="997659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63" y="883953"/>
            <a:ext cx="4429677" cy="1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6"/>
    </mc:Choice>
    <mc:Fallback xmlns="">
      <p:transition spd="slow" advTm="6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Стеля сікстинської капели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2239312"/>
            <a:ext cx="11029616" cy="39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3"/>
    </mc:Choice>
    <mc:Fallback xmlns="">
      <p:transition spd="slow" advTm="1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Сикстинська</a:t>
            </a:r>
            <a:r>
              <a:rPr lang="ru-RU" dirty="0"/>
              <a:t> </a:t>
            </a:r>
            <a:r>
              <a:rPr lang="ru-RU" dirty="0" err="1"/>
              <a:t>капела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зведена</a:t>
            </a:r>
            <a:r>
              <a:rPr lang="ru-RU" dirty="0"/>
              <a:t> у 1470-тих роках </a:t>
            </a:r>
            <a:r>
              <a:rPr lang="ru-RU" dirty="0" err="1"/>
              <a:t>дядьком</a:t>
            </a:r>
            <a:r>
              <a:rPr lang="ru-RU" dirty="0"/>
              <a:t> </a:t>
            </a:r>
            <a:r>
              <a:rPr lang="ru-RU" dirty="0" err="1" smtClean="0"/>
              <a:t>Юлія</a:t>
            </a:r>
            <a:r>
              <a:rPr lang="ru-RU" dirty="0" smtClean="0"/>
              <a:t> ІІ, </a:t>
            </a:r>
            <a:r>
              <a:rPr lang="ru-RU" dirty="0"/>
              <a:t>папою </a:t>
            </a:r>
            <a:r>
              <a:rPr lang="ru-RU" dirty="0" err="1"/>
              <a:t>Сикстом</a:t>
            </a:r>
            <a:r>
              <a:rPr lang="ru-RU" dirty="0"/>
              <a:t> </a:t>
            </a:r>
            <a:r>
              <a:rPr lang="en-US" dirty="0"/>
              <a:t>IV. </a:t>
            </a:r>
            <a:r>
              <a:rPr lang="ru-RU" dirty="0"/>
              <a:t>На початку 1480-их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вівтар</a:t>
            </a:r>
            <a:r>
              <a:rPr lang="ru-RU" dirty="0"/>
              <a:t> та </a:t>
            </a:r>
            <a:r>
              <a:rPr lang="ru-RU" dirty="0" err="1"/>
              <a:t>бічні</a:t>
            </a:r>
            <a:r>
              <a:rPr lang="ru-RU" dirty="0"/>
              <a:t> </a:t>
            </a:r>
            <a:r>
              <a:rPr lang="ru-RU" dirty="0" err="1"/>
              <a:t>стіни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прикрашені</a:t>
            </a:r>
            <a:r>
              <a:rPr lang="ru-RU" dirty="0"/>
              <a:t> фресками з </a:t>
            </a:r>
            <a:r>
              <a:rPr lang="ru-RU" dirty="0" err="1"/>
              <a:t>євангельськими</a:t>
            </a:r>
            <a:r>
              <a:rPr lang="ru-RU" dirty="0"/>
              <a:t> сюжетами та сценами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Мойсея</a:t>
            </a:r>
            <a:r>
              <a:rPr lang="ru-RU" dirty="0"/>
              <a:t> (</a:t>
            </a:r>
            <a:r>
              <a:rPr lang="ru-RU" dirty="0" err="1"/>
              <a:t>Перуджино</a:t>
            </a:r>
            <a:r>
              <a:rPr lang="ru-RU" dirty="0"/>
              <a:t>, </a:t>
            </a:r>
            <a:r>
              <a:rPr lang="ru-RU" dirty="0" err="1"/>
              <a:t>Боттічеллі</a:t>
            </a:r>
            <a:r>
              <a:rPr lang="ru-RU" dirty="0"/>
              <a:t>, </a:t>
            </a:r>
            <a:r>
              <a:rPr lang="ru-RU" dirty="0" err="1"/>
              <a:t>Ґірландайо</a:t>
            </a:r>
            <a:r>
              <a:rPr lang="ru-RU" dirty="0"/>
              <a:t> та </a:t>
            </a:r>
            <a:r>
              <a:rPr lang="ru-RU" dirty="0" err="1"/>
              <a:t>Росселлі</a:t>
            </a:r>
            <a:r>
              <a:rPr lang="ru-RU" dirty="0"/>
              <a:t>), а над ними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розміщені</a:t>
            </a:r>
            <a:r>
              <a:rPr lang="ru-RU" dirty="0"/>
              <a:t> </a:t>
            </a:r>
            <a:r>
              <a:rPr lang="ru-RU" dirty="0" err="1"/>
              <a:t>портрети</a:t>
            </a:r>
            <a:r>
              <a:rPr lang="ru-RU" dirty="0"/>
              <a:t> пап.</a:t>
            </a:r>
          </a:p>
          <a:p>
            <a:r>
              <a:rPr lang="ru-RU" dirty="0"/>
              <a:t>10 </a:t>
            </a:r>
            <a:r>
              <a:rPr lang="ru-RU" dirty="0" err="1"/>
              <a:t>травня</a:t>
            </a:r>
            <a:r>
              <a:rPr lang="ru-RU" dirty="0"/>
              <a:t> 1508 року </a:t>
            </a:r>
            <a:r>
              <a:rPr lang="ru-RU" dirty="0" err="1"/>
              <a:t>Мікеланджело</a:t>
            </a:r>
            <a:r>
              <a:rPr lang="ru-RU" dirty="0"/>
              <a:t> почав </a:t>
            </a:r>
            <a:r>
              <a:rPr lang="ru-RU" dirty="0" err="1"/>
              <a:t>розпис</a:t>
            </a:r>
            <a:r>
              <a:rPr lang="ru-RU" dirty="0"/>
              <a:t> </a:t>
            </a:r>
            <a:r>
              <a:rPr lang="ru-RU" dirty="0" err="1" smtClean="0"/>
              <a:t>стелі</a:t>
            </a:r>
            <a:r>
              <a:rPr lang="ru-RU" dirty="0" smtClean="0"/>
              <a:t>. </a:t>
            </a:r>
            <a:r>
              <a:rPr lang="ru-RU" dirty="0"/>
              <a:t>Робота </a:t>
            </a:r>
            <a:r>
              <a:rPr lang="ru-RU" dirty="0" err="1"/>
              <a:t>тривала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, у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1508 та 1512, за </a:t>
            </a:r>
            <a:r>
              <a:rPr lang="ru-RU" dirty="0" err="1"/>
              <a:t>мінімальної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</a:t>
            </a:r>
            <a:r>
              <a:rPr lang="ru-RU" dirty="0" err="1"/>
              <a:t>помічників</a:t>
            </a:r>
            <a:r>
              <a:rPr lang="ru-RU" dirty="0"/>
              <a:t>. </a:t>
            </a:r>
            <a:r>
              <a:rPr lang="ru-RU" dirty="0" err="1"/>
              <a:t>Первинно</a:t>
            </a:r>
            <a:r>
              <a:rPr lang="ru-RU" dirty="0"/>
              <a:t> </a:t>
            </a:r>
            <a:r>
              <a:rPr lang="ru-RU" dirty="0" err="1"/>
              <a:t>передбачалося</a:t>
            </a:r>
            <a:r>
              <a:rPr lang="ru-RU" dirty="0"/>
              <a:t> </a:t>
            </a:r>
            <a:r>
              <a:rPr lang="ru-RU" dirty="0" err="1"/>
              <a:t>зобразити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 </a:t>
            </a:r>
            <a:r>
              <a:rPr lang="ru-RU" dirty="0" err="1"/>
              <a:t>апостолів</a:t>
            </a:r>
            <a:r>
              <a:rPr lang="ru-RU" dirty="0"/>
              <a:t> на престолах. </a:t>
            </a:r>
            <a:r>
              <a:rPr lang="ru-RU" dirty="0" err="1"/>
              <a:t>Пізніше</a:t>
            </a:r>
            <a:r>
              <a:rPr lang="ru-RU" dirty="0"/>
              <a:t>, у </a:t>
            </a:r>
            <a:r>
              <a:rPr lang="ru-RU" dirty="0" err="1"/>
              <a:t>листі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1523 року, </a:t>
            </a:r>
            <a:r>
              <a:rPr lang="ru-RU" dirty="0" err="1"/>
              <a:t>Мікеланджело</a:t>
            </a:r>
            <a:r>
              <a:rPr lang="ru-RU" dirty="0"/>
              <a:t> з </a:t>
            </a:r>
            <a:r>
              <a:rPr lang="ru-RU" dirty="0" err="1"/>
              <a:t>гордістю</a:t>
            </a:r>
            <a:r>
              <a:rPr lang="ru-RU" dirty="0"/>
              <a:t> писав,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переконав</a:t>
            </a:r>
            <a:r>
              <a:rPr lang="ru-RU" dirty="0"/>
              <a:t> папу в </a:t>
            </a:r>
            <a:r>
              <a:rPr lang="ru-RU" dirty="0" err="1"/>
              <a:t>неспроможності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задуму</a:t>
            </a:r>
            <a:r>
              <a:rPr lang="ru-RU" dirty="0"/>
              <a:t> і одержав </a:t>
            </a:r>
            <a:r>
              <a:rPr lang="ru-RU" dirty="0" err="1"/>
              <a:t>повну</a:t>
            </a:r>
            <a:r>
              <a:rPr lang="ru-RU" dirty="0"/>
              <a:t> свободу.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задумом</a:t>
            </a:r>
            <a:r>
              <a:rPr lang="ru-RU" dirty="0"/>
              <a:t> </a:t>
            </a:r>
            <a:r>
              <a:rPr lang="ru-RU" dirty="0" err="1"/>
              <a:t>митця</a:t>
            </a:r>
            <a:r>
              <a:rPr lang="ru-RU" dirty="0"/>
              <a:t>, на </a:t>
            </a:r>
            <a:r>
              <a:rPr lang="ru-RU" dirty="0" err="1"/>
              <a:t>бічних</a:t>
            </a:r>
            <a:r>
              <a:rPr lang="ru-RU" dirty="0"/>
              <a:t> </a:t>
            </a:r>
            <a:r>
              <a:rPr lang="ru-RU" dirty="0" err="1"/>
              <a:t>стінах</a:t>
            </a:r>
            <a:r>
              <a:rPr lang="ru-RU" dirty="0"/>
              <a:t> капели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Епоха</a:t>
            </a:r>
            <a:r>
              <a:rPr lang="ru-RU" dirty="0"/>
              <a:t> Закону (</a:t>
            </a:r>
            <a:r>
              <a:rPr lang="ru-RU" dirty="0" err="1"/>
              <a:t>Мойсей</a:t>
            </a:r>
            <a:r>
              <a:rPr lang="ru-RU" dirty="0"/>
              <a:t>) та </a:t>
            </a:r>
            <a:r>
              <a:rPr lang="ru-RU" dirty="0" err="1"/>
              <a:t>Епоха</a:t>
            </a:r>
            <a:r>
              <a:rPr lang="ru-RU" dirty="0"/>
              <a:t> </a:t>
            </a:r>
            <a:r>
              <a:rPr lang="ru-RU" dirty="0" err="1"/>
              <a:t>Благодаті</a:t>
            </a:r>
            <a:r>
              <a:rPr lang="ru-RU" dirty="0"/>
              <a:t> (Христос), а сама стеля </a:t>
            </a:r>
            <a:r>
              <a:rPr lang="ru-RU" dirty="0" err="1"/>
              <a:t>зображає</a:t>
            </a:r>
            <a:r>
              <a:rPr lang="ru-RU" dirty="0"/>
              <a:t> початок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, Книгу </a:t>
            </a:r>
            <a:r>
              <a:rPr lang="ru-RU" dirty="0" err="1"/>
              <a:t>Буття</a:t>
            </a:r>
            <a:r>
              <a:rPr lang="ru-RU" dirty="0"/>
              <a:t>.</a:t>
            </a:r>
          </a:p>
          <a:p>
            <a:r>
              <a:rPr lang="ru-RU" dirty="0"/>
              <a:t>Фрески </a:t>
            </a:r>
            <a:r>
              <a:rPr lang="ru-RU" dirty="0" err="1"/>
              <a:t>стелі</a:t>
            </a:r>
            <a:r>
              <a:rPr lang="ru-RU" dirty="0"/>
              <a:t> </a:t>
            </a:r>
            <a:r>
              <a:rPr lang="ru-RU" dirty="0" err="1"/>
              <a:t>Сикстинської</a:t>
            </a:r>
            <a:r>
              <a:rPr lang="ru-RU" dirty="0"/>
              <a:t> капели є складною структурою, яка </a:t>
            </a:r>
            <a:r>
              <a:rPr lang="ru-RU" dirty="0" err="1"/>
              <a:t>складається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намальованих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архітектурної</a:t>
            </a:r>
            <a:r>
              <a:rPr lang="ru-RU" dirty="0"/>
              <a:t> </a:t>
            </a:r>
            <a:r>
              <a:rPr lang="ru-RU" dirty="0" err="1"/>
              <a:t>декорації</a:t>
            </a:r>
            <a:r>
              <a:rPr lang="ru-RU" dirty="0"/>
              <a:t>,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фігур</a:t>
            </a:r>
            <a:r>
              <a:rPr lang="ru-RU" dirty="0"/>
              <a:t> і сцен. По боках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стелі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намальованим</a:t>
            </a:r>
            <a:r>
              <a:rPr lang="ru-RU" dirty="0"/>
              <a:t> карнизом </a:t>
            </a:r>
            <a:r>
              <a:rPr lang="ru-RU" dirty="0" err="1"/>
              <a:t>розміщені</a:t>
            </a:r>
            <a:r>
              <a:rPr lang="ru-RU" dirty="0"/>
              <a:t> </a:t>
            </a:r>
            <a:r>
              <a:rPr lang="ru-RU" dirty="0" err="1"/>
              <a:t>гігантські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 </a:t>
            </a:r>
            <a:r>
              <a:rPr lang="ru-RU" dirty="0" err="1"/>
              <a:t>старозавітних</a:t>
            </a:r>
            <a:r>
              <a:rPr lang="ru-RU" dirty="0"/>
              <a:t> </a:t>
            </a:r>
            <a:r>
              <a:rPr lang="ru-RU" dirty="0" err="1"/>
              <a:t>пророків</a:t>
            </a:r>
            <a:r>
              <a:rPr lang="ru-RU" dirty="0"/>
              <a:t> і </a:t>
            </a:r>
            <a:r>
              <a:rPr lang="ru-RU" dirty="0" err="1"/>
              <a:t>язичницьких</a:t>
            </a:r>
            <a:r>
              <a:rPr lang="ru-RU" dirty="0"/>
              <a:t> </a:t>
            </a:r>
            <a:r>
              <a:rPr lang="ru-RU" dirty="0" err="1"/>
              <a:t>сивіл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сидять</a:t>
            </a:r>
            <a:r>
              <a:rPr lang="ru-RU" dirty="0"/>
              <a:t> на тронах.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карнизами </a:t>
            </a:r>
            <a:r>
              <a:rPr lang="ru-RU" dirty="0" err="1"/>
              <a:t>зображені</a:t>
            </a:r>
            <a:r>
              <a:rPr lang="ru-RU" dirty="0"/>
              <a:t> </a:t>
            </a:r>
            <a:r>
              <a:rPr lang="ru-RU" dirty="0" err="1"/>
              <a:t>поперечні</a:t>
            </a:r>
            <a:r>
              <a:rPr lang="ru-RU" dirty="0"/>
              <a:t> </a:t>
            </a:r>
            <a:r>
              <a:rPr lang="ru-RU" dirty="0" err="1"/>
              <a:t>смуги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імітують</a:t>
            </a:r>
            <a:r>
              <a:rPr lang="ru-RU" dirty="0"/>
              <a:t> </a:t>
            </a:r>
            <a:r>
              <a:rPr lang="ru-RU" dirty="0" err="1"/>
              <a:t>зведення</a:t>
            </a:r>
            <a:r>
              <a:rPr lang="ru-RU" dirty="0"/>
              <a:t> — ними </a:t>
            </a:r>
            <a:r>
              <a:rPr lang="ru-RU" dirty="0" err="1"/>
              <a:t>розмежовано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й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оповідні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з Книги </a:t>
            </a:r>
            <a:r>
              <a:rPr lang="ru-RU" dirty="0" err="1"/>
              <a:t>Буття</a:t>
            </a:r>
            <a:r>
              <a:rPr lang="ru-RU" dirty="0"/>
              <a:t>. У люнетах і </a:t>
            </a:r>
            <a:r>
              <a:rPr lang="ru-RU" dirty="0" err="1"/>
              <a:t>сферичних</a:t>
            </a:r>
            <a:r>
              <a:rPr lang="ru-RU" dirty="0"/>
              <a:t> </a:t>
            </a:r>
            <a:r>
              <a:rPr lang="ru-RU" dirty="0" err="1"/>
              <a:t>трикутниках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розписом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розміщені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.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знамениті</a:t>
            </a:r>
            <a:r>
              <a:rPr lang="ru-RU" dirty="0"/>
              <a:t> «</a:t>
            </a:r>
            <a:r>
              <a:rPr lang="en-US" dirty="0" err="1"/>
              <a:t>ignudi</a:t>
            </a:r>
            <a:r>
              <a:rPr lang="en-US" dirty="0"/>
              <a:t>» («</a:t>
            </a:r>
            <a:r>
              <a:rPr lang="ru-RU" dirty="0" err="1"/>
              <a:t>голі</a:t>
            </a:r>
            <a:r>
              <a:rPr lang="ru-RU" dirty="0"/>
              <a:t>») </a:t>
            </a:r>
            <a:r>
              <a:rPr lang="ru-RU" dirty="0" err="1"/>
              <a:t>обрамляють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з Книги </a:t>
            </a:r>
            <a:r>
              <a:rPr lang="ru-RU" dirty="0" err="1"/>
              <a:t>Буття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54"/>
    </mc:Choice>
    <mc:Fallback xmlns="">
      <p:transition spd="slow" advTm="6575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Роботи Мікеланджело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960214"/>
            <a:ext cx="3335715" cy="4487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159" y="6447724"/>
            <a:ext cx="256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Муки </a:t>
            </a:r>
            <a:r>
              <a:rPr lang="uk-UA" dirty="0"/>
              <a:t>С</a:t>
            </a:r>
            <a:r>
              <a:rPr lang="uk-UA" dirty="0" smtClean="0"/>
              <a:t>вятого </a:t>
            </a:r>
            <a:r>
              <a:rPr lang="uk-UA" dirty="0"/>
              <a:t>А</a:t>
            </a:r>
            <a:r>
              <a:rPr lang="uk-UA" dirty="0" smtClean="0"/>
              <a:t>нтонія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345" y="1903334"/>
            <a:ext cx="3169145" cy="4487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5345" y="6495913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Мадонна біля сходів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928" y="1903333"/>
            <a:ext cx="4147880" cy="3962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2928" y="6155140"/>
            <a:ext cx="400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Битва кентаврів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6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9"/>
    </mc:Choice>
    <mc:Fallback xmlns="">
      <p:transition spd="slow" advTm="1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19" y="2058395"/>
            <a:ext cx="3665956" cy="3678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592" y="6057671"/>
            <a:ext cx="302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Мадонна Доні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630" y="2058395"/>
            <a:ext cx="7373178" cy="436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1335" y="6488668"/>
            <a:ext cx="690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Битва при </a:t>
            </a:r>
            <a:r>
              <a:rPr lang="uk-UA" dirty="0"/>
              <a:t>К</a:t>
            </a:r>
            <a:r>
              <a:rPr lang="uk-UA" dirty="0" smtClean="0"/>
              <a:t>ашині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2"/>
    </mc:Choice>
    <mc:Fallback xmlns="">
      <p:transition spd="slow" advTm="1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Мадонни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976509"/>
            <a:ext cx="2776157" cy="4820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0179" y="2115403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Мадонна </a:t>
            </a:r>
            <a:r>
              <a:rPr lang="uk-UA" dirty="0" err="1" smtClean="0"/>
              <a:t>Брюгге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971" y="2583385"/>
            <a:ext cx="4213178" cy="42131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65091" y="2583386"/>
            <a:ext cx="464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д</a:t>
            </a:r>
            <a:br>
              <a:rPr lang="uk-UA" dirty="0" smtClean="0"/>
            </a:br>
            <a:r>
              <a:rPr lang="uk-UA" dirty="0" smtClean="0"/>
              <a:t>о</a:t>
            </a:r>
            <a:br>
              <a:rPr lang="uk-UA" dirty="0" smtClean="0"/>
            </a:br>
            <a:r>
              <a:rPr lang="uk-UA" dirty="0" smtClean="0"/>
              <a:t>н</a:t>
            </a:r>
            <a:br>
              <a:rPr lang="uk-UA" dirty="0" smtClean="0"/>
            </a:br>
            <a:r>
              <a:rPr lang="uk-UA" dirty="0" err="1" smtClean="0"/>
              <a:t>н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а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Т</a:t>
            </a:r>
            <a:br>
              <a:rPr lang="uk-UA" dirty="0" smtClean="0"/>
            </a:br>
            <a:r>
              <a:rPr lang="uk-UA" dirty="0" smtClean="0"/>
              <a:t>а</a:t>
            </a:r>
            <a:br>
              <a:rPr lang="uk-UA" dirty="0" smtClean="0"/>
            </a:br>
            <a:r>
              <a:rPr lang="uk-UA" dirty="0" smtClean="0"/>
              <a:t>д</a:t>
            </a:r>
            <a:br>
              <a:rPr lang="uk-UA" dirty="0" smtClean="0"/>
            </a:br>
            <a:r>
              <a:rPr lang="uk-UA" dirty="0" err="1" smtClean="0"/>
              <a:t>д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е</a:t>
            </a:r>
            <a:br>
              <a:rPr lang="uk-UA" dirty="0" smtClean="0"/>
            </a:br>
            <a:r>
              <a:rPr lang="uk-UA" dirty="0" smtClean="0"/>
              <a:t>ї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057" y="3848909"/>
            <a:ext cx="3896465" cy="29223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11737" y="3302758"/>
            <a:ext cx="339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Мадонна </a:t>
            </a:r>
            <a:r>
              <a:rPr lang="uk-UA" dirty="0" err="1" smtClean="0"/>
              <a:t>Пітті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7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91" y="1936501"/>
            <a:ext cx="3226533" cy="483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1499" y="2183642"/>
            <a:ext cx="96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Мойсей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2" y="3128226"/>
            <a:ext cx="4819650" cy="3648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5994" y="2743200"/>
            <a:ext cx="343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Леда</a:t>
            </a:r>
            <a:r>
              <a:rPr lang="uk-UA" dirty="0" smtClean="0"/>
              <a:t> і лебідь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550" y="1899501"/>
            <a:ext cx="2038350" cy="487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13994" y="2183642"/>
            <a:ext cx="450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</a:t>
            </a:r>
            <a:br>
              <a:rPr lang="uk-UA" dirty="0" smtClean="0"/>
            </a:br>
            <a:r>
              <a:rPr lang="uk-UA" dirty="0" smtClean="0"/>
              <a:t>е</a:t>
            </a:r>
            <a:br>
              <a:rPr lang="uk-UA" dirty="0" smtClean="0"/>
            </a:br>
            <a:r>
              <a:rPr lang="uk-UA" dirty="0" smtClean="0"/>
              <a:t>н</a:t>
            </a:r>
            <a:br>
              <a:rPr lang="uk-UA" dirty="0" smtClean="0"/>
            </a:br>
            <a:r>
              <a:rPr lang="uk-UA" dirty="0" smtClean="0"/>
              <a:t>і</a:t>
            </a:r>
            <a:br>
              <a:rPr lang="uk-UA" dirty="0" smtClean="0"/>
            </a:br>
            <a:r>
              <a:rPr lang="uk-UA" dirty="0" smtClean="0"/>
              <a:t>й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</a:t>
            </a:r>
            <a:br>
              <a:rPr lang="uk-UA" dirty="0" smtClean="0"/>
            </a:br>
            <a:r>
              <a:rPr lang="uk-UA" dirty="0" smtClean="0"/>
              <a:t>е</a:t>
            </a:r>
            <a:br>
              <a:rPr lang="uk-UA" dirty="0" smtClean="0"/>
            </a:br>
            <a:r>
              <a:rPr lang="uk-UA" dirty="0" smtClean="0"/>
              <a:t>р</a:t>
            </a:r>
            <a:br>
              <a:rPr lang="uk-UA" dirty="0" smtClean="0"/>
            </a:br>
            <a:r>
              <a:rPr lang="uk-UA" dirty="0" smtClean="0"/>
              <a:t>е</a:t>
            </a:r>
            <a:br>
              <a:rPr lang="uk-UA" dirty="0" smtClean="0"/>
            </a:br>
            <a:r>
              <a:rPr lang="uk-UA" dirty="0" smtClean="0"/>
              <a:t>м</a:t>
            </a:r>
            <a:br>
              <a:rPr lang="uk-UA" dirty="0" smtClean="0"/>
            </a:br>
            <a:r>
              <a:rPr lang="uk-UA" dirty="0" smtClean="0"/>
              <a:t>о</a:t>
            </a:r>
            <a:br>
              <a:rPr lang="uk-UA" dirty="0" smtClean="0"/>
            </a:br>
            <a:r>
              <a:rPr lang="uk-UA" dirty="0" smtClean="0"/>
              <a:t>г</a:t>
            </a:r>
            <a:br>
              <a:rPr lang="uk-UA" dirty="0" smtClean="0"/>
            </a:br>
            <a:r>
              <a:rPr lang="uk-UA" dirty="0" smtClean="0"/>
              <a:t>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6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"/>
    </mc:Choice>
    <mc:Fallback xmlns="">
      <p:transition spd="slow" advTm="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953688"/>
            <a:ext cx="3895274" cy="4683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4001" y="1839774"/>
            <a:ext cx="212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Страшний Суд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548" y="2702257"/>
            <a:ext cx="4224187" cy="3935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3504" y="2055926"/>
            <a:ext cx="238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Розп</a:t>
            </a:r>
            <a:r>
              <a:rPr lang="en-US" dirty="0" smtClean="0"/>
              <a:t>’</a:t>
            </a:r>
            <a:r>
              <a:rPr lang="uk-UA" dirty="0" err="1" smtClean="0"/>
              <a:t>яття</a:t>
            </a:r>
            <a:r>
              <a:rPr lang="uk-UA" dirty="0" smtClean="0"/>
              <a:t> Святого Петра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04" y="1839774"/>
            <a:ext cx="2986228" cy="4551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34817" y="6493242"/>
            <a:ext cx="27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</a:t>
            </a:r>
            <a:r>
              <a:rPr lang="en-US" dirty="0" smtClean="0"/>
              <a:t>’</a:t>
            </a:r>
            <a:r>
              <a:rPr lang="uk-UA" dirty="0" err="1" smtClean="0"/>
              <a:t>єта</a:t>
            </a:r>
            <a:r>
              <a:rPr lang="uk-UA" dirty="0" smtClean="0"/>
              <a:t> ІІ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9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3"/>
    </mc:Choice>
    <mc:Fallback xmlns="">
      <p:transition spd="slow" advTm="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0720"/>
          </a:xfrm>
        </p:spPr>
        <p:txBody>
          <a:bodyPr/>
          <a:lstStyle/>
          <a:p>
            <a:r>
              <a:rPr lang="uk-UA" dirty="0" smtClean="0"/>
              <a:t>Хто це?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Мікела́нджело</a:t>
            </a:r>
            <a:r>
              <a:rPr lang="ru-RU" dirty="0" smtClean="0"/>
              <a:t> </a:t>
            </a:r>
            <a:r>
              <a:rPr lang="ru-RU" dirty="0" err="1" smtClean="0"/>
              <a:t>ді</a:t>
            </a:r>
            <a:r>
              <a:rPr lang="ru-RU" dirty="0" smtClean="0"/>
              <a:t> </a:t>
            </a:r>
            <a:r>
              <a:rPr lang="ru-RU" dirty="0" err="1" smtClean="0"/>
              <a:t>Франче́ско</a:t>
            </a:r>
            <a:r>
              <a:rPr lang="ru-RU" dirty="0" smtClean="0"/>
              <a:t> </a:t>
            </a:r>
            <a:r>
              <a:rPr lang="ru-RU" dirty="0" err="1" smtClean="0"/>
              <a:t>ді</a:t>
            </a:r>
            <a:r>
              <a:rPr lang="ru-RU" dirty="0" smtClean="0"/>
              <a:t> </a:t>
            </a:r>
            <a:r>
              <a:rPr lang="ru-RU" dirty="0" err="1" smtClean="0"/>
              <a:t>Не́рі</a:t>
            </a:r>
            <a:r>
              <a:rPr lang="ru-RU" dirty="0" smtClean="0"/>
              <a:t> </a:t>
            </a:r>
            <a:r>
              <a:rPr lang="ru-RU" dirty="0" err="1" smtClean="0"/>
              <a:t>ді</a:t>
            </a:r>
            <a:r>
              <a:rPr lang="ru-RU" dirty="0" smtClean="0"/>
              <a:t> </a:t>
            </a:r>
            <a:r>
              <a:rPr lang="ru-RU" dirty="0" err="1" smtClean="0"/>
              <a:t>Мініа́то</a:t>
            </a:r>
            <a:r>
              <a:rPr lang="ru-RU" dirty="0" smtClean="0"/>
              <a:t> </a:t>
            </a:r>
            <a:r>
              <a:rPr lang="ru-RU" dirty="0" err="1" smtClean="0"/>
              <a:t>дель</a:t>
            </a:r>
            <a:r>
              <a:rPr lang="ru-RU" dirty="0" smtClean="0"/>
              <a:t> </a:t>
            </a:r>
            <a:r>
              <a:rPr lang="ru-RU" dirty="0" err="1" smtClean="0"/>
              <a:t>Се́ра</a:t>
            </a:r>
            <a:r>
              <a:rPr lang="ru-RU" dirty="0" smtClean="0"/>
              <a:t> і </a:t>
            </a:r>
            <a:r>
              <a:rPr lang="ru-RU" dirty="0" err="1" smtClean="0"/>
              <a:t>Лодо́віко</a:t>
            </a:r>
            <a:r>
              <a:rPr lang="ru-RU" dirty="0" smtClean="0"/>
              <a:t> </a:t>
            </a:r>
            <a:r>
              <a:rPr lang="ru-RU" dirty="0" err="1" smtClean="0"/>
              <a:t>ді</a:t>
            </a:r>
            <a:r>
              <a:rPr lang="ru-RU" dirty="0" smtClean="0"/>
              <a:t> </a:t>
            </a:r>
            <a:r>
              <a:rPr lang="ru-RU" dirty="0" err="1" smtClean="0"/>
              <a:t>Леона́рдо</a:t>
            </a:r>
            <a:r>
              <a:rPr lang="ru-RU" dirty="0" smtClean="0"/>
              <a:t> </a:t>
            </a:r>
            <a:r>
              <a:rPr lang="ru-RU" dirty="0" err="1" smtClean="0"/>
              <a:t>ді</a:t>
            </a:r>
            <a:r>
              <a:rPr lang="ru-RU" dirty="0" smtClean="0"/>
              <a:t> </a:t>
            </a:r>
            <a:r>
              <a:rPr lang="ru-RU" dirty="0" err="1" smtClean="0"/>
              <a:t>Буонарро́ті</a:t>
            </a:r>
            <a:r>
              <a:rPr lang="ru-RU" dirty="0" smtClean="0"/>
              <a:t> </a:t>
            </a:r>
            <a:r>
              <a:rPr lang="ru-RU" dirty="0" err="1" smtClean="0"/>
              <a:t>Сімо́ні</a:t>
            </a:r>
            <a:r>
              <a:rPr lang="ru-RU" dirty="0" smtClean="0"/>
              <a:t>— </a:t>
            </a:r>
            <a:r>
              <a:rPr lang="ru-RU" dirty="0" err="1" smtClean="0"/>
              <a:t>італійський</a:t>
            </a:r>
            <a:r>
              <a:rPr lang="ru-RU" dirty="0" smtClean="0"/>
              <a:t> скульптор, художник, </a:t>
            </a:r>
            <a:r>
              <a:rPr lang="ru-RU" dirty="0" err="1" smtClean="0"/>
              <a:t>архітектор</a:t>
            </a:r>
            <a:r>
              <a:rPr lang="ru-RU" dirty="0" smtClean="0"/>
              <a:t>, поет й </a:t>
            </a:r>
            <a:r>
              <a:rPr lang="ru-RU" dirty="0" err="1" smtClean="0"/>
              <a:t>інженер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твори </a:t>
            </a:r>
            <a:r>
              <a:rPr lang="ru-RU" dirty="0" err="1" smtClean="0"/>
              <a:t>вважалися</a:t>
            </a:r>
            <a:r>
              <a:rPr lang="ru-RU" dirty="0" smtClean="0"/>
              <a:t> </a:t>
            </a:r>
            <a:r>
              <a:rPr lang="ru-RU" dirty="0" err="1" smtClean="0"/>
              <a:t>найвищими</a:t>
            </a:r>
            <a:r>
              <a:rPr lang="ru-RU" dirty="0" smtClean="0"/>
              <a:t> </a:t>
            </a:r>
            <a:r>
              <a:rPr lang="ru-RU" dirty="0" err="1" smtClean="0"/>
              <a:t>досягненнями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 </a:t>
            </a:r>
            <a:r>
              <a:rPr lang="ru-RU" dirty="0" err="1" smtClean="0"/>
              <a:t>Відродження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за </a:t>
            </a:r>
            <a:r>
              <a:rPr lang="ru-RU" dirty="0" err="1" smtClean="0"/>
              <a:t>життя</a:t>
            </a:r>
            <a:r>
              <a:rPr lang="ru-RU" dirty="0" smtClean="0"/>
              <a:t> самого </a:t>
            </a:r>
            <a:r>
              <a:rPr lang="ru-RU" dirty="0" err="1" smtClean="0"/>
              <a:t>майстра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73205" y="1941639"/>
            <a:ext cx="3645004" cy="42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"/>
    </mc:Choice>
    <mc:Fallback xmlns="">
      <p:transition spd="slow" advTm="1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«Нехай сам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створений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пороху земного. Але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тліні</a:t>
            </a:r>
            <a:r>
              <a:rPr lang="ru-RU" dirty="0"/>
              <a:t> </a:t>
            </a:r>
            <a:r>
              <a:rPr lang="ru-RU" dirty="0" err="1"/>
              <a:t>спалахнув</a:t>
            </a:r>
            <a:r>
              <a:rPr lang="ru-RU" dirty="0"/>
              <a:t> </a:t>
            </a:r>
            <a:r>
              <a:rPr lang="ru-RU" dirty="0" err="1"/>
              <a:t>вогонь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очищує</a:t>
            </a:r>
            <a:r>
              <a:rPr lang="ru-RU" dirty="0"/>
              <a:t> все, — </a:t>
            </a:r>
            <a:r>
              <a:rPr lang="ru-RU" dirty="0" err="1"/>
              <a:t>вогонь</a:t>
            </a:r>
            <a:r>
              <a:rPr lang="ru-RU" dirty="0"/>
              <a:t> </a:t>
            </a:r>
            <a:r>
              <a:rPr lang="ru-RU" dirty="0" err="1"/>
              <a:t>генія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dirty="0"/>
              <a:t> </a:t>
            </a:r>
            <a:r>
              <a:rPr lang="ru-RU" dirty="0" err="1"/>
              <a:t>Ромен</a:t>
            </a:r>
            <a:r>
              <a:rPr lang="ru-RU" dirty="0"/>
              <a:t> Роллан</a:t>
            </a:r>
          </a:p>
        </p:txBody>
      </p:sp>
    </p:spTree>
    <p:extLst>
      <p:ext uri="{BB962C8B-B14F-4D97-AF65-F5344CB8AC3E}">
        <p14:creationId xmlns:p14="http://schemas.microsoft.com/office/powerpoint/2010/main" val="9707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3"/>
    </mc:Choice>
    <mc:Fallback xmlns="">
      <p:transition spd="slow" advTm="1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Життя у цілу епоху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Мікеланджело</a:t>
            </a:r>
            <a:r>
              <a:rPr lang="ru-RU" dirty="0"/>
              <a:t> прожив </a:t>
            </a:r>
            <a:r>
              <a:rPr lang="ru-RU" dirty="0" err="1"/>
              <a:t>майже</a:t>
            </a:r>
            <a:r>
              <a:rPr lang="ru-RU" dirty="0"/>
              <a:t> 89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цілу</a:t>
            </a:r>
            <a:r>
              <a:rPr lang="ru-RU" dirty="0"/>
              <a:t> </a:t>
            </a:r>
            <a:r>
              <a:rPr lang="ru-RU" dirty="0" err="1"/>
              <a:t>епоху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Високого</a:t>
            </a:r>
            <a:r>
              <a:rPr lang="ru-RU" dirty="0"/>
              <a:t> </a:t>
            </a:r>
            <a:r>
              <a:rPr lang="ru-RU" dirty="0" err="1"/>
              <a:t>Відродження</a:t>
            </a:r>
            <a:r>
              <a:rPr lang="ru-RU" dirty="0"/>
              <a:t> до </a:t>
            </a:r>
            <a:r>
              <a:rPr lang="ru-RU" dirty="0" err="1"/>
              <a:t>початків</a:t>
            </a:r>
            <a:r>
              <a:rPr lang="ru-RU" dirty="0"/>
              <a:t> </a:t>
            </a:r>
            <a:r>
              <a:rPr lang="ru-RU" dirty="0" err="1"/>
              <a:t>Контрреформації</a:t>
            </a:r>
            <a:r>
              <a:rPr lang="ru-RU" dirty="0"/>
              <a:t>. За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змінилося</a:t>
            </a:r>
            <a:r>
              <a:rPr lang="ru-RU" dirty="0"/>
              <a:t> </a:t>
            </a:r>
            <a:r>
              <a:rPr lang="ru-RU" dirty="0" err="1"/>
              <a:t>тринадцять</a:t>
            </a:r>
            <a:r>
              <a:rPr lang="ru-RU" dirty="0"/>
              <a:t> Пап </a:t>
            </a:r>
            <a:r>
              <a:rPr lang="ru-RU" dirty="0" err="1"/>
              <a:t>Римських</a:t>
            </a:r>
            <a:r>
              <a:rPr lang="ru-RU" dirty="0"/>
              <a:t> —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виконував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 для </a:t>
            </a:r>
            <a:r>
              <a:rPr lang="ru-RU" dirty="0" err="1"/>
              <a:t>дев'яти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них. </a:t>
            </a:r>
            <a:r>
              <a:rPr lang="ru-RU" dirty="0" err="1"/>
              <a:t>Збереглося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 про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та </a:t>
            </a:r>
            <a:r>
              <a:rPr lang="ru-RU" dirty="0" err="1"/>
              <a:t>творчість</a:t>
            </a:r>
            <a:r>
              <a:rPr lang="ru-RU" dirty="0"/>
              <a:t> — </a:t>
            </a:r>
            <a:r>
              <a:rPr lang="ru-RU" dirty="0" err="1"/>
              <a:t>свідчення</a:t>
            </a:r>
            <a:r>
              <a:rPr lang="ru-RU" dirty="0"/>
              <a:t> </a:t>
            </a:r>
            <a:r>
              <a:rPr lang="ru-RU" dirty="0" err="1"/>
              <a:t>сучасників</a:t>
            </a:r>
            <a:r>
              <a:rPr lang="ru-RU" dirty="0"/>
              <a:t>, </a:t>
            </a:r>
            <a:r>
              <a:rPr lang="ru-RU" dirty="0" err="1"/>
              <a:t>листи</a:t>
            </a:r>
            <a:r>
              <a:rPr lang="ru-RU" dirty="0"/>
              <a:t> самого </a:t>
            </a:r>
            <a:r>
              <a:rPr lang="ru-RU" dirty="0" err="1"/>
              <a:t>Мікеланджело</a:t>
            </a:r>
            <a:r>
              <a:rPr lang="ru-RU" dirty="0"/>
              <a:t>, договори,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особисті</a:t>
            </a:r>
            <a:r>
              <a:rPr lang="ru-RU" dirty="0"/>
              <a:t> й </a:t>
            </a:r>
            <a:r>
              <a:rPr lang="ru-RU" dirty="0" err="1"/>
              <a:t>професійні</a:t>
            </a:r>
            <a:r>
              <a:rPr lang="ru-RU" dirty="0"/>
              <a:t> записи. </a:t>
            </a:r>
            <a:r>
              <a:rPr lang="ru-RU" dirty="0" err="1"/>
              <a:t>Мікеланджело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першим </a:t>
            </a:r>
            <a:r>
              <a:rPr lang="ru-RU" dirty="0" err="1"/>
              <a:t>представником</a:t>
            </a:r>
            <a:r>
              <a:rPr lang="ru-RU" dirty="0"/>
              <a:t> </a:t>
            </a:r>
            <a:r>
              <a:rPr lang="ru-RU" dirty="0" err="1"/>
              <a:t>західноєвропейського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, чия </a:t>
            </a:r>
            <a:r>
              <a:rPr lang="ru-RU" dirty="0" err="1"/>
              <a:t>біографія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надрукована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за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2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6"/>
    </mc:Choice>
    <mc:Fallback xmlns="">
      <p:transition spd="slow" advTm="1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67" y="809641"/>
            <a:ext cx="3787964" cy="559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Соединительная линия уступом 3"/>
          <p:cNvCxnSpPr/>
          <p:nvPr/>
        </p:nvCxnSpPr>
        <p:spPr>
          <a:xfrm rot="10800000" flipV="1">
            <a:off x="4379857" y="1242699"/>
            <a:ext cx="6552000" cy="9000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51391" y="809641"/>
            <a:ext cx="305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Замальовки художника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220" y="2494553"/>
            <a:ext cx="3004637" cy="391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346" y="1550023"/>
            <a:ext cx="3048569" cy="485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7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3"/>
    </mc:Choice>
    <mc:Fallback xmlns="">
      <p:transition spd="slow" advTm="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Найвідоміші скульптурні роботи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2085691"/>
            <a:ext cx="3678238" cy="3678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8173" y="6237027"/>
            <a:ext cx="23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</a:t>
            </a:r>
            <a:r>
              <a:rPr lang="en-US" dirty="0" smtClean="0"/>
              <a:t>’</a:t>
            </a:r>
            <a:r>
              <a:rPr lang="uk-UA" dirty="0" err="1" smtClean="0"/>
              <a:t>єта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87" y="2085691"/>
            <a:ext cx="3171825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2054" y="2085691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Давид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915" y="2403691"/>
            <a:ext cx="2219534" cy="4202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7915" y="1901025"/>
            <a:ext cx="20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Вакх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8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6"/>
    </mc:Choice>
    <mc:Fallback xmlns="">
      <p:transition spd="slow" advTm="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Вакх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914714"/>
            <a:ext cx="2407668" cy="4558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463" y="2074460"/>
            <a:ext cx="84616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 </a:t>
            </a:r>
            <a:r>
              <a:rPr lang="ru-RU" dirty="0" err="1" smtClean="0"/>
              <a:t>липня</a:t>
            </a:r>
            <a:r>
              <a:rPr lang="ru-RU" dirty="0" smtClean="0"/>
              <a:t> 1496 року </a:t>
            </a:r>
            <a:r>
              <a:rPr lang="ru-RU" dirty="0" err="1" smtClean="0"/>
              <a:t>Мікеланджело</a:t>
            </a:r>
            <a:r>
              <a:rPr lang="ru-RU" dirty="0" smtClean="0"/>
              <a:t> </a:t>
            </a:r>
            <a:r>
              <a:rPr lang="ru-RU" dirty="0" err="1" smtClean="0"/>
              <a:t>розпочав</a:t>
            </a:r>
            <a:r>
              <a:rPr lang="ru-RU" dirty="0" smtClean="0"/>
              <a:t> роботу над </a:t>
            </a:r>
            <a:r>
              <a:rPr lang="ru-RU" dirty="0" err="1" smtClean="0"/>
              <a:t>замовленням</a:t>
            </a:r>
            <a:r>
              <a:rPr lang="ru-RU" dirty="0" smtClean="0"/>
              <a:t> кардинала — </a:t>
            </a:r>
            <a:r>
              <a:rPr lang="ru-RU" dirty="0" err="1" smtClean="0"/>
              <a:t>мармуровою</a:t>
            </a:r>
            <a:r>
              <a:rPr lang="ru-RU" dirty="0" smtClean="0"/>
              <a:t> </a:t>
            </a:r>
            <a:r>
              <a:rPr lang="ru-RU" dirty="0" err="1" smtClean="0"/>
              <a:t>статуєю</a:t>
            </a:r>
            <a:r>
              <a:rPr lang="ru-RU" dirty="0" smtClean="0"/>
              <a:t> Вакха, бога вина.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двометрова</a:t>
            </a:r>
            <a:r>
              <a:rPr lang="ru-RU" dirty="0" smtClean="0"/>
              <a:t> скульптура, </a:t>
            </a:r>
            <a:r>
              <a:rPr lang="ru-RU" dirty="0" err="1" smtClean="0"/>
              <a:t>призначена</a:t>
            </a:r>
            <a:r>
              <a:rPr lang="ru-RU" dirty="0" smtClean="0"/>
              <a:t> для кругового </a:t>
            </a:r>
            <a:r>
              <a:rPr lang="ru-RU" dirty="0" err="1" smtClean="0"/>
              <a:t>огляду</a:t>
            </a:r>
            <a:r>
              <a:rPr lang="ru-RU" dirty="0" smtClean="0"/>
              <a:t>. </a:t>
            </a:r>
            <a:r>
              <a:rPr lang="ru-RU" dirty="0" err="1" smtClean="0"/>
              <a:t>П'яного</a:t>
            </a:r>
            <a:r>
              <a:rPr lang="ru-RU" dirty="0" smtClean="0"/>
              <a:t> бога вина </a:t>
            </a:r>
            <a:r>
              <a:rPr lang="ru-RU" dirty="0" err="1" smtClean="0"/>
              <a:t>супроводжує</a:t>
            </a:r>
            <a:r>
              <a:rPr lang="ru-RU" dirty="0" smtClean="0"/>
              <a:t> маленький сатир,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ласує</a:t>
            </a:r>
            <a:r>
              <a:rPr lang="ru-RU" dirty="0" smtClean="0"/>
              <a:t> </a:t>
            </a:r>
            <a:r>
              <a:rPr lang="ru-RU" dirty="0" err="1" smtClean="0"/>
              <a:t>кетягом</a:t>
            </a:r>
            <a:r>
              <a:rPr lang="ru-RU" dirty="0" smtClean="0"/>
              <a:t> винограду. «Вакх» </a:t>
            </a:r>
            <a:r>
              <a:rPr lang="ru-RU" dirty="0" err="1" smtClean="0"/>
              <a:t>неначе</a:t>
            </a:r>
            <a:r>
              <a:rPr lang="ru-RU" dirty="0" smtClean="0"/>
              <a:t> </a:t>
            </a:r>
            <a:r>
              <a:rPr lang="ru-RU" dirty="0" err="1" smtClean="0"/>
              <a:t>готовий</a:t>
            </a:r>
            <a:r>
              <a:rPr lang="ru-RU" dirty="0" smtClean="0"/>
              <a:t> </a:t>
            </a:r>
            <a:r>
              <a:rPr lang="ru-RU" dirty="0" err="1" smtClean="0"/>
              <a:t>впасти</a:t>
            </a:r>
            <a:r>
              <a:rPr lang="ru-RU" dirty="0" smtClean="0"/>
              <a:t> вперед, але </a:t>
            </a:r>
            <a:r>
              <a:rPr lang="ru-RU" dirty="0" err="1" smtClean="0"/>
              <a:t>зберігає</a:t>
            </a:r>
            <a:r>
              <a:rPr lang="ru-RU" dirty="0" smtClean="0"/>
              <a:t> </a:t>
            </a:r>
            <a:r>
              <a:rPr lang="ru-RU" dirty="0" err="1" smtClean="0"/>
              <a:t>рівновагу</a:t>
            </a:r>
            <a:r>
              <a:rPr lang="ru-RU" dirty="0" smtClean="0"/>
              <a:t>, </a:t>
            </a:r>
            <a:r>
              <a:rPr lang="ru-RU" dirty="0" err="1" smtClean="0"/>
              <a:t>відхиляючись</a:t>
            </a:r>
            <a:r>
              <a:rPr lang="ru-RU" dirty="0" smtClean="0"/>
              <a:t> назад;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погляд</a:t>
            </a:r>
            <a:r>
              <a:rPr lang="ru-RU" dirty="0" smtClean="0"/>
              <a:t> </a:t>
            </a:r>
            <a:r>
              <a:rPr lang="ru-RU" dirty="0" err="1" smtClean="0"/>
              <a:t>обернений</a:t>
            </a:r>
            <a:r>
              <a:rPr lang="ru-RU" dirty="0" smtClean="0"/>
              <a:t> на чашу з вином. </a:t>
            </a:r>
            <a:r>
              <a:rPr lang="ru-RU" dirty="0" err="1" smtClean="0"/>
              <a:t>М'язи</a:t>
            </a:r>
            <a:r>
              <a:rPr lang="ru-RU" dirty="0" smtClean="0"/>
              <a:t> </a:t>
            </a:r>
            <a:r>
              <a:rPr lang="ru-RU" dirty="0" err="1" smtClean="0"/>
              <a:t>спини</a:t>
            </a:r>
            <a:r>
              <a:rPr lang="ru-RU" dirty="0" smtClean="0"/>
              <a:t> </a:t>
            </a:r>
            <a:r>
              <a:rPr lang="ru-RU" dirty="0" err="1" smtClean="0"/>
              <a:t>виглядають</a:t>
            </a:r>
            <a:r>
              <a:rPr lang="ru-RU" dirty="0" smtClean="0"/>
              <a:t> </a:t>
            </a:r>
            <a:r>
              <a:rPr lang="ru-RU" dirty="0" err="1" smtClean="0"/>
              <a:t>напруженими</a:t>
            </a:r>
            <a:r>
              <a:rPr lang="ru-RU" dirty="0" smtClean="0"/>
              <a:t>, але </a:t>
            </a:r>
            <a:r>
              <a:rPr lang="ru-RU" dirty="0" err="1" smtClean="0"/>
              <a:t>розслаблені</a:t>
            </a:r>
            <a:r>
              <a:rPr lang="ru-RU" dirty="0" smtClean="0"/>
              <a:t> </a:t>
            </a:r>
            <a:r>
              <a:rPr lang="ru-RU" dirty="0" err="1" smtClean="0"/>
              <a:t>м'язи</a:t>
            </a:r>
            <a:r>
              <a:rPr lang="ru-RU" dirty="0" smtClean="0"/>
              <a:t> живота та стегон </a:t>
            </a:r>
            <a:r>
              <a:rPr lang="ru-RU" dirty="0" err="1" smtClean="0"/>
              <a:t>демонструють</a:t>
            </a:r>
            <a:r>
              <a:rPr lang="ru-RU" dirty="0" smtClean="0"/>
              <a:t> </a:t>
            </a:r>
            <a:r>
              <a:rPr lang="ru-RU" dirty="0" err="1" smtClean="0"/>
              <a:t>фізичну</a:t>
            </a:r>
            <a:r>
              <a:rPr lang="ru-RU" dirty="0" smtClean="0"/>
              <a:t>, а </a:t>
            </a:r>
            <a:r>
              <a:rPr lang="ru-RU" dirty="0" err="1" smtClean="0"/>
              <a:t>отже</a:t>
            </a:r>
            <a:r>
              <a:rPr lang="ru-RU" dirty="0" smtClean="0"/>
              <a:t>, й </a:t>
            </a:r>
            <a:r>
              <a:rPr lang="ru-RU" dirty="0" err="1" smtClean="0"/>
              <a:t>духовну</a:t>
            </a:r>
            <a:r>
              <a:rPr lang="ru-RU" dirty="0" smtClean="0"/>
              <a:t> </a:t>
            </a:r>
            <a:r>
              <a:rPr lang="ru-RU" dirty="0" err="1" smtClean="0"/>
              <a:t>слабкість</a:t>
            </a:r>
            <a:r>
              <a:rPr lang="ru-RU" dirty="0" smtClean="0"/>
              <a:t>. </a:t>
            </a:r>
            <a:r>
              <a:rPr lang="ru-RU" dirty="0" err="1" smtClean="0"/>
              <a:t>Мікеланджело</a:t>
            </a:r>
            <a:r>
              <a:rPr lang="ru-RU" dirty="0" smtClean="0"/>
              <a:t> </a:t>
            </a:r>
            <a:r>
              <a:rPr lang="ru-RU" dirty="0" err="1" smtClean="0"/>
              <a:t>домігся</a:t>
            </a:r>
            <a:r>
              <a:rPr lang="ru-RU" dirty="0" smtClean="0"/>
              <a:t> </a:t>
            </a:r>
            <a:r>
              <a:rPr lang="ru-RU" dirty="0" err="1" smtClean="0"/>
              <a:t>враження</a:t>
            </a:r>
            <a:r>
              <a:rPr lang="ru-RU" dirty="0" smtClean="0"/>
              <a:t> </a:t>
            </a:r>
            <a:r>
              <a:rPr lang="ru-RU" dirty="0" err="1" smtClean="0"/>
              <a:t>нестійкості</a:t>
            </a:r>
            <a:r>
              <a:rPr lang="ru-RU" dirty="0" smtClean="0"/>
              <a:t> без </a:t>
            </a:r>
            <a:r>
              <a:rPr lang="ru-RU" dirty="0" err="1" smtClean="0"/>
              <a:t>композиційної</a:t>
            </a:r>
            <a:r>
              <a:rPr lang="ru-RU" dirty="0" smtClean="0"/>
              <a:t> </a:t>
            </a:r>
            <a:r>
              <a:rPr lang="ru-RU" dirty="0" err="1" smtClean="0"/>
              <a:t>неврівноваженості</a:t>
            </a:r>
            <a:r>
              <a:rPr lang="ru-RU" dirty="0" smtClean="0"/>
              <a:t>, яка могла б </a:t>
            </a:r>
            <a:r>
              <a:rPr lang="ru-RU" dirty="0" err="1" smtClean="0"/>
              <a:t>порушити</a:t>
            </a:r>
            <a:r>
              <a:rPr lang="ru-RU" dirty="0" smtClean="0"/>
              <a:t> </a:t>
            </a:r>
            <a:r>
              <a:rPr lang="ru-RU" dirty="0" err="1" smtClean="0"/>
              <a:t>естетичний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, по </a:t>
            </a:r>
            <a:r>
              <a:rPr lang="ru-RU" dirty="0" err="1" smtClean="0"/>
              <a:t>завершенні</a:t>
            </a:r>
            <a:r>
              <a:rPr lang="ru-RU" dirty="0" smtClean="0"/>
              <a:t> </a:t>
            </a:r>
            <a:r>
              <a:rPr lang="ru-RU" dirty="0" err="1" smtClean="0"/>
              <a:t>твору</a:t>
            </a:r>
            <a:r>
              <a:rPr lang="ru-RU" dirty="0" smtClean="0"/>
              <a:t> кардинал </a:t>
            </a:r>
            <a:r>
              <a:rPr lang="ru-RU" dirty="0" err="1" smtClean="0"/>
              <a:t>відмовився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нього</a:t>
            </a:r>
            <a:r>
              <a:rPr lang="ru-RU" dirty="0" smtClean="0"/>
              <a:t>, й скульптуру для </a:t>
            </a:r>
            <a:r>
              <a:rPr lang="ru-RU" dirty="0" err="1" smtClean="0"/>
              <a:t>свого</a:t>
            </a:r>
            <a:r>
              <a:rPr lang="ru-RU" dirty="0" smtClean="0"/>
              <a:t> саду </a:t>
            </a:r>
            <a:r>
              <a:rPr lang="ru-RU" dirty="0" err="1" smtClean="0"/>
              <a:t>придбав</a:t>
            </a:r>
            <a:r>
              <a:rPr lang="ru-RU" dirty="0" smtClean="0"/>
              <a:t> </a:t>
            </a:r>
            <a:r>
              <a:rPr lang="ru-RU" dirty="0" err="1" smtClean="0"/>
              <a:t>банкір</a:t>
            </a:r>
            <a:r>
              <a:rPr lang="ru-RU" dirty="0" smtClean="0"/>
              <a:t> </a:t>
            </a:r>
            <a:r>
              <a:rPr lang="ru-RU" dirty="0" err="1" smtClean="0"/>
              <a:t>Якопо</a:t>
            </a:r>
            <a:r>
              <a:rPr lang="ru-RU" dirty="0" smtClean="0"/>
              <a:t> </a:t>
            </a:r>
            <a:r>
              <a:rPr lang="ru-RU" dirty="0" err="1" smtClean="0"/>
              <a:t>Ґаллі</a:t>
            </a:r>
            <a:r>
              <a:rPr lang="ru-RU" dirty="0" smtClean="0"/>
              <a:t> (зараз статуя </a:t>
            </a:r>
            <a:r>
              <a:rPr lang="ru-RU" dirty="0" err="1" smtClean="0"/>
              <a:t>перебуває</a:t>
            </a:r>
            <a:r>
              <a:rPr lang="ru-RU" dirty="0" smtClean="0"/>
              <a:t> у </a:t>
            </a:r>
            <a:r>
              <a:rPr lang="ru-RU" dirty="0" err="1" smtClean="0"/>
              <a:t>музеї</a:t>
            </a:r>
            <a:r>
              <a:rPr lang="ru-RU" dirty="0" smtClean="0"/>
              <a:t> </a:t>
            </a:r>
            <a:r>
              <a:rPr lang="ru-RU" dirty="0" err="1" smtClean="0"/>
              <a:t>Барджелло</a:t>
            </a:r>
            <a:r>
              <a:rPr lang="ru-RU" dirty="0" smtClean="0"/>
              <a:t> у </a:t>
            </a:r>
            <a:r>
              <a:rPr lang="ru-RU" dirty="0" err="1" smtClean="0"/>
              <a:t>Флоренції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1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0"/>
    </mc:Choice>
    <mc:Fallback xmlns="">
      <p:transition spd="slow" advTm="4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</a:t>
            </a:r>
            <a:r>
              <a:rPr lang="en-US" dirty="0" smtClean="0"/>
              <a:t>’</a:t>
            </a:r>
            <a:r>
              <a:rPr lang="uk-UA" dirty="0" err="1" smtClean="0"/>
              <a:t>єта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2060812"/>
            <a:ext cx="4601713" cy="4421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8979" y="2060812"/>
            <a:ext cx="6428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 1498 </a:t>
            </a:r>
            <a:r>
              <a:rPr lang="ru-RU" sz="1600" dirty="0" err="1" smtClean="0"/>
              <a:t>році</a:t>
            </a:r>
            <a:r>
              <a:rPr lang="ru-RU" sz="1600" dirty="0" smtClean="0"/>
              <a:t> </a:t>
            </a:r>
            <a:r>
              <a:rPr lang="ru-RU" sz="1600" dirty="0" err="1" smtClean="0"/>
              <a:t>Мікеланджело</a:t>
            </a:r>
            <a:r>
              <a:rPr lang="ru-RU" sz="1600" dirty="0" smtClean="0"/>
              <a:t> </a:t>
            </a:r>
            <a:r>
              <a:rPr lang="ru-RU" sz="1600" dirty="0" err="1" smtClean="0"/>
              <a:t>отримав</a:t>
            </a:r>
            <a:r>
              <a:rPr lang="ru-RU" sz="1600" dirty="0" smtClean="0"/>
              <a:t> </a:t>
            </a:r>
            <a:r>
              <a:rPr lang="ru-RU" sz="1600" dirty="0" err="1" smtClean="0"/>
              <a:t>замовлення</a:t>
            </a:r>
            <a:r>
              <a:rPr lang="ru-RU" sz="1600" dirty="0" smtClean="0"/>
              <a:t> на «</a:t>
            </a:r>
            <a:r>
              <a:rPr lang="ru-RU" sz="1600" dirty="0" err="1" smtClean="0"/>
              <a:t>П'єту</a:t>
            </a:r>
            <a:r>
              <a:rPr lang="ru-RU" sz="1600" dirty="0" smtClean="0"/>
              <a:t>»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впливового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французького</a:t>
            </a:r>
            <a:r>
              <a:rPr lang="ru-RU" sz="1600" dirty="0" smtClean="0"/>
              <a:t> кардинала Жана де </a:t>
            </a:r>
            <a:r>
              <a:rPr lang="ru-RU" sz="1600" dirty="0" err="1" smtClean="0"/>
              <a:t>Біле́ра</a:t>
            </a:r>
            <a:r>
              <a:rPr lang="ru-RU" sz="1600" dirty="0" smtClean="0"/>
              <a:t> </a:t>
            </a:r>
            <a:r>
              <a:rPr lang="en-US" sz="1600" dirty="0" smtClean="0"/>
              <a:t>. </a:t>
            </a:r>
            <a:r>
              <a:rPr lang="ru-RU" sz="1600" dirty="0" smtClean="0"/>
              <a:t>Контракт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</a:t>
            </a:r>
            <a:r>
              <a:rPr lang="ru-RU" sz="1600" dirty="0" err="1" smtClean="0"/>
              <a:t>підписано</a:t>
            </a:r>
            <a:r>
              <a:rPr lang="ru-RU" sz="1600" dirty="0" smtClean="0"/>
              <a:t> 7 </a:t>
            </a:r>
            <a:r>
              <a:rPr lang="ru-RU" sz="1600" dirty="0" err="1" smtClean="0"/>
              <a:t>серпня</a:t>
            </a:r>
            <a:r>
              <a:rPr lang="ru-RU" sz="1600" dirty="0" smtClean="0"/>
              <a:t> того ж року. Як </a:t>
            </a:r>
            <a:r>
              <a:rPr lang="ru-RU" sz="1600" dirty="0" err="1" smtClean="0"/>
              <a:t>зазначає</a:t>
            </a:r>
            <a:r>
              <a:rPr lang="ru-RU" sz="1600" dirty="0" smtClean="0"/>
              <a:t> В. </a:t>
            </a:r>
            <a:r>
              <a:rPr lang="ru-RU" sz="1600" dirty="0" err="1" smtClean="0"/>
              <a:t>Воллес</a:t>
            </a:r>
            <a:r>
              <a:rPr lang="ru-RU" sz="1600" dirty="0" smtClean="0"/>
              <a:t>, сама тема «</a:t>
            </a:r>
            <a:r>
              <a:rPr lang="ru-RU" sz="1600" dirty="0" err="1" smtClean="0"/>
              <a:t>оплакування</a:t>
            </a:r>
            <a:r>
              <a:rPr lang="ru-RU" sz="1600" dirty="0" smtClean="0"/>
              <a:t> Христа» </a:t>
            </a:r>
            <a:r>
              <a:rPr lang="ru-RU" sz="1600" dirty="0" err="1" smtClean="0"/>
              <a:t>була</a:t>
            </a:r>
            <a:r>
              <a:rPr lang="ru-RU" sz="1600" dirty="0" smtClean="0"/>
              <a:t> </a:t>
            </a:r>
            <a:r>
              <a:rPr lang="ru-RU" sz="1600" dirty="0" err="1" smtClean="0"/>
              <a:t>поширеніша</a:t>
            </a:r>
            <a:r>
              <a:rPr lang="ru-RU" sz="1600" dirty="0" smtClean="0"/>
              <a:t> у </a:t>
            </a:r>
            <a:r>
              <a:rPr lang="ru-RU" sz="1600" dirty="0" err="1" smtClean="0"/>
              <a:t>північній</a:t>
            </a:r>
            <a:r>
              <a:rPr lang="ru-RU" sz="1600" dirty="0" smtClean="0"/>
              <a:t> </a:t>
            </a:r>
            <a:r>
              <a:rPr lang="ru-RU" sz="1600" dirty="0" err="1" smtClean="0"/>
              <a:t>Європі</a:t>
            </a:r>
            <a:r>
              <a:rPr lang="ru-RU" sz="1600" dirty="0" smtClean="0"/>
              <a:t> та </a:t>
            </a:r>
            <a:r>
              <a:rPr lang="ru-RU" sz="1600" dirty="0" err="1" smtClean="0"/>
              <a:t>візантійському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мистецтві</a:t>
            </a:r>
            <a:r>
              <a:rPr lang="ru-RU" sz="1600" dirty="0" smtClean="0"/>
              <a:t>, </a:t>
            </a:r>
            <a:r>
              <a:rPr lang="ru-RU" sz="1600" dirty="0" err="1" smtClean="0"/>
              <a:t>аніж</a:t>
            </a:r>
            <a:r>
              <a:rPr lang="ru-RU" sz="1600" dirty="0" smtClean="0"/>
              <a:t> в </a:t>
            </a:r>
            <a:r>
              <a:rPr lang="ru-RU" sz="1600" dirty="0" err="1" smtClean="0"/>
              <a:t>Італії</a:t>
            </a:r>
            <a:r>
              <a:rPr lang="ru-RU" sz="1600" dirty="0" smtClean="0"/>
              <a:t> </a:t>
            </a:r>
            <a:r>
              <a:rPr lang="ru-RU" sz="1600" dirty="0" err="1" smtClean="0"/>
              <a:t>епохи</a:t>
            </a:r>
            <a:r>
              <a:rPr lang="ru-RU" sz="1600" dirty="0" smtClean="0"/>
              <a:t> </a:t>
            </a:r>
            <a:r>
              <a:rPr lang="ru-RU" sz="1600" dirty="0" err="1" smtClean="0"/>
              <a:t>Ренесансу</a:t>
            </a:r>
            <a:r>
              <a:rPr lang="ru-RU" sz="1600" dirty="0" smtClean="0"/>
              <a:t>. </a:t>
            </a:r>
            <a:r>
              <a:rPr lang="ru-RU" sz="1600" dirty="0" err="1" smtClean="0"/>
              <a:t>Мікеланджело</a:t>
            </a:r>
            <a:r>
              <a:rPr lang="ru-RU" sz="1600" dirty="0" smtClean="0"/>
              <a:t> </a:t>
            </a:r>
            <a:r>
              <a:rPr lang="ru-RU" sz="1600" dirty="0" err="1" smtClean="0"/>
              <a:t>трактує</a:t>
            </a:r>
            <a:r>
              <a:rPr lang="ru-RU" sz="1600" dirty="0" smtClean="0"/>
              <a:t> тему </a:t>
            </a:r>
            <a:r>
              <a:rPr lang="ru-RU" sz="1600" dirty="0" err="1" smtClean="0"/>
              <a:t>досить</a:t>
            </a:r>
            <a:r>
              <a:rPr lang="ru-RU" sz="1600" dirty="0" smtClean="0"/>
              <a:t> </a:t>
            </a:r>
            <a:r>
              <a:rPr lang="ru-RU" sz="1600" dirty="0" err="1" smtClean="0"/>
              <a:t>стримано</a:t>
            </a:r>
            <a:r>
              <a:rPr lang="ru-RU" sz="1600" dirty="0" smtClean="0"/>
              <a:t>. Смерть і </a:t>
            </a:r>
            <a:r>
              <a:rPr lang="ru-RU" sz="1600" dirty="0" err="1" smtClean="0"/>
              <a:t>скорбота</a:t>
            </a:r>
            <a:r>
              <a:rPr lang="ru-RU" sz="1600" dirty="0" smtClean="0"/>
              <a:t> </a:t>
            </a:r>
            <a:r>
              <a:rPr lang="ru-RU" sz="1600" dirty="0" err="1" smtClean="0"/>
              <a:t>немов</a:t>
            </a:r>
            <a:r>
              <a:rPr lang="ru-RU" sz="1600" dirty="0" smtClean="0"/>
              <a:t> </a:t>
            </a:r>
            <a:r>
              <a:rPr lang="ru-RU" sz="1600" dirty="0" err="1" smtClean="0"/>
              <a:t>містяться</a:t>
            </a:r>
            <a:r>
              <a:rPr lang="ru-RU" sz="1600" dirty="0" smtClean="0"/>
              <a:t> в </a:t>
            </a:r>
            <a:r>
              <a:rPr lang="ru-RU" sz="1600" dirty="0" err="1" smtClean="0"/>
              <a:t>мармурі</a:t>
            </a:r>
            <a:r>
              <a:rPr lang="ru-RU" sz="1600" dirty="0" smtClean="0"/>
              <a:t>, з </a:t>
            </a:r>
            <a:r>
              <a:rPr lang="ru-RU" sz="1600" dirty="0" err="1" smtClean="0"/>
              <a:t>якого</a:t>
            </a:r>
            <a:r>
              <a:rPr lang="ru-RU" sz="1600" dirty="0" smtClean="0"/>
              <a:t> створена скульптура. </a:t>
            </a:r>
            <a:r>
              <a:rPr lang="ru-RU" sz="1600" dirty="0" err="1" smtClean="0"/>
              <a:t>Співвідношення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фігур</a:t>
            </a:r>
            <a:r>
              <a:rPr lang="ru-RU" sz="1600" dirty="0" smtClean="0"/>
              <a:t> </a:t>
            </a:r>
            <a:r>
              <a:rPr lang="ru-RU" sz="1600" dirty="0" err="1" smtClean="0"/>
              <a:t>таке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вони </a:t>
            </a:r>
            <a:r>
              <a:rPr lang="ru-RU" sz="1600" dirty="0" err="1" smtClean="0"/>
              <a:t>утворюють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низький</a:t>
            </a:r>
            <a:r>
              <a:rPr lang="ru-RU" sz="1600" dirty="0" smtClean="0"/>
              <a:t> </a:t>
            </a:r>
            <a:r>
              <a:rPr lang="ru-RU" sz="1600" dirty="0" err="1" smtClean="0"/>
              <a:t>трикутний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низький</a:t>
            </a:r>
            <a:r>
              <a:rPr lang="ru-RU" sz="1600" dirty="0" smtClean="0"/>
              <a:t> конус. </a:t>
            </a:r>
            <a:r>
              <a:rPr lang="ru-RU" sz="1600" dirty="0" err="1" smtClean="0"/>
              <a:t>Оголене</a:t>
            </a:r>
            <a:r>
              <a:rPr lang="ru-RU" sz="1600" dirty="0" smtClean="0"/>
              <a:t> </a:t>
            </a:r>
            <a:r>
              <a:rPr lang="ru-RU" sz="1600" dirty="0" err="1" smtClean="0"/>
              <a:t>тіло</a:t>
            </a:r>
            <a:r>
              <a:rPr lang="ru-RU" sz="1600" dirty="0" smtClean="0"/>
              <a:t> Христа </a:t>
            </a:r>
            <a:r>
              <a:rPr lang="ru-RU" sz="1600" dirty="0" err="1" smtClean="0"/>
              <a:t>контрастує</a:t>
            </a:r>
            <a:r>
              <a:rPr lang="ru-RU" sz="1600" dirty="0" smtClean="0"/>
              <a:t> з </a:t>
            </a:r>
            <a:r>
              <a:rPr lang="ru-RU" sz="1600" dirty="0" err="1" smtClean="0"/>
              <a:t>пишним</a:t>
            </a:r>
            <a:r>
              <a:rPr lang="ru-RU" sz="1600" dirty="0" smtClean="0"/>
              <a:t>, </a:t>
            </a:r>
            <a:r>
              <a:rPr lang="ru-RU" sz="1600" dirty="0" err="1" smtClean="0"/>
              <a:t>багатим</a:t>
            </a:r>
            <a:r>
              <a:rPr lang="ru-RU" sz="1600" dirty="0" smtClean="0"/>
              <a:t> </a:t>
            </a:r>
            <a:r>
              <a:rPr lang="ru-RU" sz="1600" dirty="0" err="1" smtClean="0"/>
              <a:t>одягом</a:t>
            </a:r>
            <a:r>
              <a:rPr lang="ru-RU" sz="1600" dirty="0" smtClean="0"/>
              <a:t> </a:t>
            </a:r>
            <a:r>
              <a:rPr lang="ru-RU" sz="1600" dirty="0" err="1" smtClean="0"/>
              <a:t>Богоматері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Мікеланджело</a:t>
            </a:r>
            <a:r>
              <a:rPr lang="ru-RU" sz="1600" dirty="0" smtClean="0"/>
              <a:t> </a:t>
            </a:r>
            <a:r>
              <a:rPr lang="ru-RU" sz="1600" dirty="0" err="1" smtClean="0"/>
              <a:t>зобразив</a:t>
            </a:r>
            <a:r>
              <a:rPr lang="ru-RU" sz="1600" dirty="0" smtClean="0"/>
              <a:t> </a:t>
            </a:r>
            <a:r>
              <a:rPr lang="ru-RU" sz="1600" dirty="0" err="1" smtClean="0"/>
              <a:t>Богоматір</a:t>
            </a:r>
            <a:r>
              <a:rPr lang="ru-RU" sz="1600" dirty="0" smtClean="0"/>
              <a:t> молодою, </a:t>
            </a:r>
            <a:r>
              <a:rPr lang="ru-RU" sz="1600" dirty="0" err="1" smtClean="0"/>
              <a:t>немов</a:t>
            </a:r>
            <a:r>
              <a:rPr lang="ru-RU" sz="1600" dirty="0" smtClean="0"/>
              <a:t> </a:t>
            </a:r>
            <a:r>
              <a:rPr lang="ru-RU" sz="1600" dirty="0" err="1" smtClean="0"/>
              <a:t>це</a:t>
            </a:r>
            <a:r>
              <a:rPr lang="ru-RU" sz="1600" dirty="0" smtClean="0"/>
              <a:t> не </a:t>
            </a:r>
            <a:r>
              <a:rPr lang="ru-RU" sz="1600" dirty="0" err="1" smtClean="0"/>
              <a:t>Мати</a:t>
            </a:r>
            <a:r>
              <a:rPr lang="ru-RU" sz="1600" dirty="0" smtClean="0"/>
              <a:t> і </a:t>
            </a:r>
            <a:r>
              <a:rPr lang="ru-RU" sz="1600" dirty="0" err="1" smtClean="0"/>
              <a:t>Син</a:t>
            </a:r>
            <a:r>
              <a:rPr lang="ru-RU" sz="1600" dirty="0" smtClean="0"/>
              <a:t>, а сестра,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оплакує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передчасну</a:t>
            </a:r>
            <a:r>
              <a:rPr lang="ru-RU" sz="1600" dirty="0" smtClean="0"/>
              <a:t> смерть брата. </a:t>
            </a:r>
            <a:r>
              <a:rPr lang="ru-RU" sz="1600" dirty="0" err="1" smtClean="0"/>
              <a:t>Ідеалізацію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подібного</a:t>
            </a:r>
            <a:r>
              <a:rPr lang="ru-RU" sz="1600" dirty="0" smtClean="0"/>
              <a:t> роду </a:t>
            </a:r>
            <a:r>
              <a:rPr lang="ru-RU" sz="1600" dirty="0" err="1" smtClean="0"/>
              <a:t>використовували</a:t>
            </a:r>
            <a:r>
              <a:rPr lang="ru-RU" sz="1600" dirty="0" smtClean="0"/>
              <a:t> й </a:t>
            </a:r>
            <a:r>
              <a:rPr lang="ru-RU" sz="1600" dirty="0" err="1" smtClean="0"/>
              <a:t>інші</a:t>
            </a:r>
            <a:r>
              <a:rPr lang="ru-RU" sz="1600" dirty="0" smtClean="0"/>
              <a:t> </a:t>
            </a:r>
            <a:r>
              <a:rPr lang="ru-RU" sz="1600" dirty="0" err="1" smtClean="0"/>
              <a:t>митці</a:t>
            </a:r>
            <a:r>
              <a:rPr lang="ru-RU" sz="1600" dirty="0" smtClean="0"/>
              <a:t>, </a:t>
            </a:r>
            <a:r>
              <a:rPr lang="ru-RU" sz="1600" dirty="0" err="1" smtClean="0"/>
              <a:t>серед</a:t>
            </a:r>
            <a:r>
              <a:rPr lang="ru-RU" sz="1600" dirty="0" smtClean="0"/>
              <a:t> </a:t>
            </a:r>
            <a:r>
              <a:rPr lang="ru-RU" sz="1600" dirty="0" err="1" smtClean="0"/>
              <a:t>яких</a:t>
            </a:r>
            <a:r>
              <a:rPr lang="ru-RU" sz="1600" dirty="0" smtClean="0"/>
              <a:t> і Леонардо да </a:t>
            </a:r>
            <a:r>
              <a:rPr lang="ru-RU" sz="1600" dirty="0" err="1" smtClean="0"/>
              <a:t>Вінчі</a:t>
            </a:r>
            <a:r>
              <a:rPr lang="ru-RU" sz="1600" dirty="0" smtClean="0"/>
              <a:t>. </a:t>
            </a:r>
            <a:r>
              <a:rPr lang="ru-RU" sz="1600" dirty="0" err="1" smtClean="0"/>
              <a:t>Крім</a:t>
            </a:r>
            <a:r>
              <a:rPr lang="ru-RU" sz="1600" dirty="0" smtClean="0"/>
              <a:t> того, </a:t>
            </a:r>
            <a:r>
              <a:rPr lang="ru-RU" sz="1600" dirty="0" err="1" smtClean="0"/>
              <a:t>Мікеланджело</a:t>
            </a:r>
            <a:r>
              <a:rPr lang="ru-RU" sz="1600" dirty="0" smtClean="0"/>
              <a:t>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</a:t>
            </a:r>
            <a:r>
              <a:rPr lang="ru-RU" sz="1600" dirty="0" err="1" smtClean="0"/>
              <a:t>палким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прихильником</a:t>
            </a:r>
            <a:r>
              <a:rPr lang="ru-RU" sz="1600" dirty="0" smtClean="0"/>
              <a:t> Данте, в </a:t>
            </a:r>
            <a:r>
              <a:rPr lang="ru-RU" sz="1600" dirty="0" err="1" smtClean="0"/>
              <a:t>останній</a:t>
            </a:r>
            <a:r>
              <a:rPr lang="ru-RU" sz="1600" dirty="0" smtClean="0"/>
              <a:t> </a:t>
            </a:r>
            <a:r>
              <a:rPr lang="ru-RU" sz="1600" dirty="0" err="1" smtClean="0"/>
              <a:t>канцоні</a:t>
            </a:r>
            <a:r>
              <a:rPr lang="ru-RU" sz="1600" dirty="0" smtClean="0"/>
              <a:t> «</a:t>
            </a:r>
            <a:r>
              <a:rPr lang="ru-RU" sz="1600" dirty="0" err="1" smtClean="0"/>
              <a:t>Божественної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комедії</a:t>
            </a:r>
            <a:r>
              <a:rPr lang="ru-RU" sz="1600" dirty="0" smtClean="0"/>
              <a:t>» </a:t>
            </a:r>
            <a:r>
              <a:rPr lang="ru-RU" sz="1600" dirty="0" err="1" smtClean="0"/>
              <a:t>якого</a:t>
            </a:r>
            <a:r>
              <a:rPr lang="ru-RU" sz="1600" dirty="0" smtClean="0"/>
              <a:t>, на початку </a:t>
            </a:r>
            <a:r>
              <a:rPr lang="ru-RU" sz="1600" dirty="0" err="1" smtClean="0"/>
              <a:t>молитви</a:t>
            </a:r>
            <a:r>
              <a:rPr lang="ru-RU" sz="1600" dirty="0" smtClean="0"/>
              <a:t> Святого Бернарда, </a:t>
            </a:r>
            <a:r>
              <a:rPr lang="ru-RU" sz="1600" dirty="0" err="1" smtClean="0"/>
              <a:t>мовиться</a:t>
            </a:r>
            <a:r>
              <a:rPr lang="ru-RU" sz="1600" dirty="0" smtClean="0"/>
              <a:t>: «</a:t>
            </a:r>
            <a:r>
              <a:rPr lang="ru-RU" sz="1600" dirty="0" err="1" smtClean="0"/>
              <a:t>Богоматір</a:t>
            </a:r>
            <a:r>
              <a:rPr lang="ru-RU" sz="1600" dirty="0" smtClean="0"/>
              <a:t>, дочка </a:t>
            </a:r>
            <a:r>
              <a:rPr lang="ru-RU" sz="1600" dirty="0" err="1" smtClean="0"/>
              <a:t>свого</a:t>
            </a:r>
            <a:r>
              <a:rPr lang="ru-RU" sz="1600" dirty="0" smtClean="0"/>
              <a:t> Сина»</a:t>
            </a:r>
            <a:r>
              <a:rPr lang="en-US" sz="1600" dirty="0" smtClean="0"/>
              <a:t>. </a:t>
            </a:r>
            <a:r>
              <a:rPr lang="ru-RU" sz="1600" dirty="0" smtClean="0"/>
              <a:t>Скульптор </a:t>
            </a:r>
            <a:r>
              <a:rPr lang="ru-RU" sz="1600" dirty="0" err="1" smtClean="0"/>
              <a:t>знайшов</a:t>
            </a:r>
            <a:r>
              <a:rPr lang="ru-RU" sz="1600" dirty="0" smtClean="0"/>
              <a:t> </a:t>
            </a:r>
            <a:r>
              <a:rPr lang="ru-RU" sz="1600" dirty="0" err="1" smtClean="0"/>
              <a:t>ідеальний</a:t>
            </a:r>
            <a:r>
              <a:rPr lang="ru-RU" sz="1600" dirty="0" smtClean="0"/>
              <a:t> шлях для </a:t>
            </a:r>
            <a:r>
              <a:rPr lang="ru-RU" sz="1600" dirty="0" err="1" smtClean="0"/>
              <a:t>відтворення</a:t>
            </a:r>
            <a:r>
              <a:rPr lang="ru-RU" sz="1600" dirty="0" smtClean="0"/>
              <a:t> в </a:t>
            </a:r>
            <a:r>
              <a:rPr lang="ru-RU" sz="1600" dirty="0" err="1" smtClean="0"/>
              <a:t>камені</a:t>
            </a:r>
            <a:r>
              <a:rPr lang="ru-RU" sz="1600" dirty="0" smtClean="0"/>
              <a:t> </a:t>
            </a:r>
            <a:r>
              <a:rPr lang="ru-RU" sz="1600" dirty="0" err="1" smtClean="0"/>
              <a:t>цієї</a:t>
            </a:r>
            <a:r>
              <a:rPr lang="ru-RU" sz="1600" dirty="0" smtClean="0"/>
              <a:t> </a:t>
            </a:r>
            <a:r>
              <a:rPr lang="ru-RU" sz="1600" dirty="0" err="1" smtClean="0"/>
              <a:t>глибокої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богословської</a:t>
            </a:r>
            <a:r>
              <a:rPr lang="ru-RU" sz="1600" dirty="0" smtClean="0"/>
              <a:t> думки. </a:t>
            </a:r>
            <a:r>
              <a:rPr lang="ru-RU" sz="1600" dirty="0" err="1" smtClean="0"/>
              <a:t>Ця</a:t>
            </a:r>
            <a:r>
              <a:rPr lang="ru-RU" sz="1600" dirty="0" smtClean="0"/>
              <a:t> статуя — </a:t>
            </a:r>
            <a:r>
              <a:rPr lang="ru-RU" sz="1600" dirty="0" err="1" smtClean="0"/>
              <a:t>єдина</a:t>
            </a:r>
            <a:r>
              <a:rPr lang="ru-RU" sz="1600" dirty="0" smtClean="0"/>
              <a:t> з </a:t>
            </a:r>
            <a:r>
              <a:rPr lang="ru-RU" sz="1600" dirty="0" err="1" smtClean="0"/>
              <a:t>робіт</a:t>
            </a:r>
            <a:r>
              <a:rPr lang="ru-RU" sz="1600" dirty="0" smtClean="0"/>
              <a:t> </a:t>
            </a:r>
            <a:r>
              <a:rPr lang="ru-RU" sz="1600" dirty="0" err="1" smtClean="0"/>
              <a:t>Мікеланджело</a:t>
            </a:r>
            <a:r>
              <a:rPr lang="ru-RU" sz="1600" dirty="0" smtClean="0"/>
              <a:t>, </a:t>
            </a:r>
            <a:r>
              <a:rPr lang="ru-RU" sz="1600" dirty="0" err="1" smtClean="0"/>
              <a:t>підписана</a:t>
            </a:r>
            <a:r>
              <a:rPr lang="ru-RU" sz="1600" dirty="0" smtClean="0"/>
              <a:t> ним самим.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972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5"/>
    </mc:Choice>
    <mc:Fallback xmlns="">
      <p:transition spd="slow" advTm="47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Давид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2003804"/>
            <a:ext cx="3090056" cy="4456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5964" y="2003804"/>
            <a:ext cx="78338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Образ Давида </a:t>
            </a:r>
            <a:r>
              <a:rPr lang="ru-RU" sz="1500" dirty="0" err="1" smtClean="0"/>
              <a:t>був</a:t>
            </a:r>
            <a:r>
              <a:rPr lang="ru-RU" sz="1500" dirty="0" smtClean="0"/>
              <a:t> </a:t>
            </a:r>
            <a:r>
              <a:rPr lang="ru-RU" sz="1500" dirty="0" err="1" smtClean="0"/>
              <a:t>традиційним</a:t>
            </a:r>
            <a:r>
              <a:rPr lang="ru-RU" sz="1500" dirty="0" smtClean="0"/>
              <a:t> у </a:t>
            </a:r>
            <a:r>
              <a:rPr lang="ru-RU" sz="1500" dirty="0" err="1" smtClean="0"/>
              <a:t>Флоренції</a:t>
            </a:r>
            <a:r>
              <a:rPr lang="ru-RU" sz="1500" dirty="0" smtClean="0"/>
              <a:t>. Донателло та </a:t>
            </a:r>
            <a:r>
              <a:rPr lang="ru-RU" sz="1500" dirty="0" err="1" smtClean="0"/>
              <a:t>Вероккйо</a:t>
            </a:r>
            <a:r>
              <a:rPr lang="ru-RU" sz="1500" dirty="0" smtClean="0"/>
              <a:t> створили </a:t>
            </a:r>
            <a:r>
              <a:rPr lang="ru-RU" sz="1500" dirty="0" err="1" smtClean="0"/>
              <a:t>бронзові</a:t>
            </a:r>
            <a:r>
              <a:rPr lang="ru-RU" sz="1500" dirty="0" smtClean="0"/>
              <a:t> </a:t>
            </a:r>
            <a:r>
              <a:rPr lang="ru-RU" sz="1500" dirty="0" err="1" smtClean="0"/>
              <a:t>скульптури</a:t>
            </a:r>
            <a:r>
              <a:rPr lang="ru-RU" sz="1500" dirty="0" smtClean="0"/>
              <a:t> </a:t>
            </a:r>
            <a:r>
              <a:rPr lang="ru-RU" sz="1500" dirty="0" err="1" smtClean="0"/>
              <a:t>хлопця</a:t>
            </a:r>
            <a:r>
              <a:rPr lang="ru-RU" sz="1500" dirty="0" smtClean="0"/>
              <a:t>, </a:t>
            </a:r>
            <a:r>
              <a:rPr lang="ru-RU" sz="1500" dirty="0" err="1" smtClean="0"/>
              <a:t>що</a:t>
            </a:r>
            <a:r>
              <a:rPr lang="ru-RU" sz="1500" dirty="0" smtClean="0"/>
              <a:t> дивом </a:t>
            </a:r>
            <a:r>
              <a:rPr lang="ru-RU" sz="1500" dirty="0" err="1" smtClean="0"/>
              <a:t>уразив</a:t>
            </a:r>
            <a:r>
              <a:rPr lang="ru-RU" sz="1500" dirty="0" smtClean="0"/>
              <a:t> </a:t>
            </a:r>
            <a:r>
              <a:rPr lang="ru-RU" sz="1500" dirty="0" err="1" smtClean="0"/>
              <a:t>велетня</a:t>
            </a:r>
            <a:r>
              <a:rPr lang="ru-RU" sz="1500" dirty="0" smtClean="0"/>
              <a:t>, голова </a:t>
            </a:r>
            <a:r>
              <a:rPr lang="ru-RU" sz="1500" dirty="0" err="1" smtClean="0"/>
              <a:t>якого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лежить</a:t>
            </a:r>
            <a:r>
              <a:rPr lang="ru-RU" sz="1500" dirty="0" smtClean="0"/>
              <a:t> коло </a:t>
            </a:r>
            <a:r>
              <a:rPr lang="ru-RU" sz="1500" dirty="0" err="1" smtClean="0"/>
              <a:t>ніг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біблійного</a:t>
            </a:r>
            <a:r>
              <a:rPr lang="ru-RU" sz="1500" dirty="0" smtClean="0"/>
              <a:t> героя. </a:t>
            </a:r>
            <a:r>
              <a:rPr lang="ru-RU" sz="1500" dirty="0" err="1" smtClean="0"/>
              <a:t>Мікеланджело</a:t>
            </a:r>
            <a:r>
              <a:rPr lang="ru-RU" sz="1500" dirty="0" smtClean="0"/>
              <a:t> ж </a:t>
            </a:r>
            <a:r>
              <a:rPr lang="ru-RU" sz="1500" dirty="0" err="1" smtClean="0"/>
              <a:t>вирішив</a:t>
            </a:r>
            <a:r>
              <a:rPr lang="ru-RU" sz="1500" dirty="0" smtClean="0"/>
              <a:t> </a:t>
            </a:r>
            <a:r>
              <a:rPr lang="ru-RU" sz="1500" dirty="0" err="1" smtClean="0"/>
              <a:t>зобразити</a:t>
            </a:r>
            <a:r>
              <a:rPr lang="ru-RU" sz="1500" dirty="0" smtClean="0"/>
              <a:t> момент, </a:t>
            </a:r>
            <a:r>
              <a:rPr lang="ru-RU" sz="1500" dirty="0" err="1" smtClean="0"/>
              <a:t>що</a:t>
            </a:r>
            <a:r>
              <a:rPr lang="ru-RU" sz="1500" dirty="0" smtClean="0"/>
              <a:t> </a:t>
            </a:r>
            <a:r>
              <a:rPr lang="ru-RU" sz="1500" dirty="0" err="1" smtClean="0"/>
              <a:t>передує</a:t>
            </a:r>
            <a:r>
              <a:rPr lang="ru-RU" sz="1500" dirty="0" smtClean="0"/>
              <a:t> бою. Давид </a:t>
            </a:r>
            <a:r>
              <a:rPr lang="ru-RU" sz="1500" dirty="0" err="1" smtClean="0"/>
              <a:t>стоїть</a:t>
            </a:r>
            <a:r>
              <a:rPr lang="ru-RU" sz="1500" dirty="0" smtClean="0"/>
              <a:t> </a:t>
            </a:r>
            <a:r>
              <a:rPr lang="ru-RU" sz="1500" dirty="0" err="1" smtClean="0"/>
              <a:t>із</a:t>
            </a:r>
            <a:r>
              <a:rPr lang="ru-RU" sz="1500" dirty="0" smtClean="0"/>
              <a:t> перекинутою через плече </a:t>
            </a:r>
            <a:r>
              <a:rPr lang="ru-RU" sz="1500" dirty="0" err="1" smtClean="0"/>
              <a:t>пращею</a:t>
            </a:r>
            <a:r>
              <a:rPr lang="ru-RU" sz="1500" dirty="0" smtClean="0"/>
              <a:t>, </a:t>
            </a:r>
            <a:r>
              <a:rPr lang="ru-RU" sz="1500" dirty="0" err="1" smtClean="0"/>
              <a:t>стискаючи</a:t>
            </a:r>
            <a:r>
              <a:rPr lang="ru-RU" sz="1500" dirty="0" smtClean="0"/>
              <a:t> у </a:t>
            </a:r>
            <a:r>
              <a:rPr lang="ru-RU" sz="1500" dirty="0" err="1" smtClean="0"/>
              <a:t>правій</a:t>
            </a:r>
            <a:r>
              <a:rPr lang="ru-RU" sz="1500" dirty="0" smtClean="0"/>
              <a:t> </a:t>
            </a:r>
            <a:r>
              <a:rPr lang="ru-RU" sz="1500" dirty="0" err="1" smtClean="0"/>
              <a:t>руці</a:t>
            </a:r>
            <a:r>
              <a:rPr lang="ru-RU" sz="1500" dirty="0" smtClean="0"/>
              <a:t> </a:t>
            </a:r>
            <a:r>
              <a:rPr lang="ru-RU" sz="1500" dirty="0" err="1" smtClean="0"/>
              <a:t>камінь</a:t>
            </a:r>
            <a:r>
              <a:rPr lang="ru-RU" sz="1500" dirty="0" smtClean="0"/>
              <a:t>. </a:t>
            </a:r>
            <a:r>
              <a:rPr lang="ru-RU" sz="1500" dirty="0" err="1" smtClean="0"/>
              <a:t>Ліва</a:t>
            </a:r>
            <a:r>
              <a:rPr lang="ru-RU" sz="1500" dirty="0" smtClean="0"/>
              <a:t> </a:t>
            </a:r>
            <a:r>
              <a:rPr lang="ru-RU" sz="1500" dirty="0" err="1" smtClean="0"/>
              <a:t>частина</a:t>
            </a:r>
            <a:r>
              <a:rPr lang="ru-RU" sz="1500" dirty="0" smtClean="0"/>
              <a:t> </a:t>
            </a:r>
            <a:r>
              <a:rPr lang="ru-RU" sz="1500" dirty="0" err="1" smtClean="0"/>
              <a:t>фігури</a:t>
            </a:r>
            <a:r>
              <a:rPr lang="ru-RU" sz="1500" dirty="0" smtClean="0"/>
              <a:t> напружена, </a:t>
            </a:r>
            <a:r>
              <a:rPr lang="ru-RU" sz="1500" dirty="0" err="1" smtClean="0"/>
              <a:t>тоді</a:t>
            </a:r>
            <a:r>
              <a:rPr lang="ru-RU" sz="1500" dirty="0" smtClean="0"/>
              <a:t> як права </a:t>
            </a:r>
            <a:r>
              <a:rPr lang="ru-RU" sz="1500" dirty="0" err="1" smtClean="0"/>
              <a:t>дещо</a:t>
            </a:r>
            <a:r>
              <a:rPr lang="ru-RU" sz="1500" dirty="0" smtClean="0"/>
              <a:t> </a:t>
            </a:r>
            <a:r>
              <a:rPr lang="ru-RU" sz="1500" dirty="0" err="1" smtClean="0"/>
              <a:t>розслаблена</a:t>
            </a:r>
            <a:r>
              <a:rPr lang="ru-RU" sz="1500" dirty="0" smtClean="0"/>
              <a:t>, як у атлета, готового до </a:t>
            </a:r>
            <a:r>
              <a:rPr lang="ru-RU" sz="1500" dirty="0" err="1" smtClean="0"/>
              <a:t>дії</a:t>
            </a:r>
            <a:r>
              <a:rPr lang="ru-RU" sz="1500" dirty="0" smtClean="0"/>
              <a:t>. Образ Давида </a:t>
            </a:r>
            <a:r>
              <a:rPr lang="ru-RU" sz="1500" dirty="0" err="1" smtClean="0"/>
              <a:t>містив</a:t>
            </a:r>
            <a:r>
              <a:rPr lang="ru-RU" sz="1500" dirty="0" smtClean="0"/>
              <a:t> </a:t>
            </a:r>
            <a:r>
              <a:rPr lang="ru-RU" sz="1500" dirty="0" err="1" smtClean="0"/>
              <a:t>особливий</a:t>
            </a:r>
            <a:r>
              <a:rPr lang="ru-RU" sz="1500" dirty="0" smtClean="0"/>
              <a:t> </a:t>
            </a:r>
            <a:r>
              <a:rPr lang="ru-RU" sz="1500" dirty="0" err="1" smtClean="0"/>
              <a:t>сенс</a:t>
            </a:r>
            <a:r>
              <a:rPr lang="ru-RU" sz="1500" dirty="0" smtClean="0"/>
              <a:t> для </a:t>
            </a:r>
            <a:r>
              <a:rPr lang="ru-RU" sz="1500" dirty="0" err="1" smtClean="0"/>
              <a:t>флорентійців</a:t>
            </a:r>
            <a:r>
              <a:rPr lang="ru-RU" sz="1500" dirty="0" smtClean="0"/>
              <a:t>, </a:t>
            </a:r>
            <a:r>
              <a:rPr lang="ru-RU" sz="1500" dirty="0" err="1" smtClean="0"/>
              <a:t>тож</a:t>
            </a:r>
            <a:r>
              <a:rPr lang="ru-RU" sz="1500" dirty="0" smtClean="0"/>
              <a:t> скульптура </a:t>
            </a:r>
            <a:r>
              <a:rPr lang="ru-RU" sz="1500" dirty="0" err="1" smtClean="0"/>
              <a:t>Мікеланджело</a:t>
            </a:r>
            <a:r>
              <a:rPr lang="ru-RU" sz="1500" dirty="0" smtClean="0"/>
              <a:t> привернула </a:t>
            </a:r>
            <a:r>
              <a:rPr lang="ru-RU" sz="1500" dirty="0" err="1" smtClean="0"/>
              <a:t>загальну</a:t>
            </a:r>
            <a:r>
              <a:rPr lang="ru-RU" sz="1500" dirty="0" smtClean="0"/>
              <a:t> </a:t>
            </a:r>
            <a:r>
              <a:rPr lang="ru-RU" sz="1500" dirty="0" err="1" smtClean="0"/>
              <a:t>увагу</a:t>
            </a:r>
            <a:r>
              <a:rPr lang="ru-RU" sz="1500" dirty="0" smtClean="0"/>
              <a:t>.</a:t>
            </a:r>
          </a:p>
          <a:p>
            <a:r>
              <a:rPr lang="ru-RU" sz="1500" dirty="0" smtClean="0"/>
              <a:t>«Давид» став символом </a:t>
            </a:r>
            <a:r>
              <a:rPr lang="ru-RU" sz="1500" dirty="0" err="1" smtClean="0"/>
              <a:t>вільної</a:t>
            </a:r>
            <a:r>
              <a:rPr lang="ru-RU" sz="1500" dirty="0" smtClean="0"/>
              <a:t> і </a:t>
            </a:r>
            <a:r>
              <a:rPr lang="ru-RU" sz="1500" dirty="0" err="1" smtClean="0"/>
              <a:t>палкої</a:t>
            </a:r>
            <a:r>
              <a:rPr lang="ru-RU" sz="1500" dirty="0" smtClean="0"/>
              <a:t> </a:t>
            </a:r>
            <a:r>
              <a:rPr lang="ru-RU" sz="1500" dirty="0" err="1" smtClean="0"/>
              <a:t>республіки</a:t>
            </a:r>
            <a:r>
              <a:rPr lang="ru-RU" sz="1500" dirty="0" smtClean="0"/>
              <a:t>, </a:t>
            </a:r>
            <a:r>
              <a:rPr lang="ru-RU" sz="1500" dirty="0" err="1" smtClean="0"/>
              <a:t>готової</a:t>
            </a:r>
            <a:r>
              <a:rPr lang="ru-RU" sz="1500" dirty="0" smtClean="0"/>
              <a:t> </a:t>
            </a:r>
            <a:r>
              <a:rPr lang="ru-RU" sz="1500" dirty="0" err="1" smtClean="0"/>
              <a:t>перемогти</a:t>
            </a:r>
            <a:r>
              <a:rPr lang="ru-RU" sz="1500" dirty="0" smtClean="0"/>
              <a:t> будь-</a:t>
            </a:r>
            <a:r>
              <a:rPr lang="ru-RU" sz="1500" dirty="0" err="1" smtClean="0"/>
              <a:t>якого</a:t>
            </a:r>
            <a:r>
              <a:rPr lang="ru-RU" sz="1500" dirty="0" smtClean="0"/>
              <a:t> ворога. </a:t>
            </a:r>
            <a:r>
              <a:rPr lang="ru-RU" sz="1500" dirty="0" err="1" smtClean="0"/>
              <a:t>Колосальна</a:t>
            </a:r>
            <a:r>
              <a:rPr lang="ru-RU" sz="1500" dirty="0" smtClean="0"/>
              <a:t> </a:t>
            </a:r>
            <a:r>
              <a:rPr lang="ru-RU" sz="1500" dirty="0" err="1" smtClean="0"/>
              <a:t>фігура</a:t>
            </a:r>
            <a:r>
              <a:rPr lang="ru-RU" sz="1500" dirty="0" smtClean="0"/>
              <a:t>, </a:t>
            </a:r>
            <a:r>
              <a:rPr lang="ru-RU" sz="1500" dirty="0" err="1" smtClean="0"/>
              <a:t>заввишки</a:t>
            </a:r>
            <a:r>
              <a:rPr lang="ru-RU" sz="1500" dirty="0" smtClean="0"/>
              <a:t> 5,17 м, повинна </a:t>
            </a:r>
            <a:r>
              <a:rPr lang="ru-RU" sz="1500" dirty="0" err="1" smtClean="0"/>
              <a:t>була</a:t>
            </a:r>
            <a:r>
              <a:rPr lang="ru-RU" sz="1500" dirty="0" smtClean="0"/>
              <a:t> </a:t>
            </a:r>
            <a:r>
              <a:rPr lang="ru-RU" sz="1500" dirty="0" err="1" smtClean="0"/>
              <a:t>стояти</a:t>
            </a:r>
            <a:r>
              <a:rPr lang="ru-RU" sz="1500" dirty="0" smtClean="0"/>
              <a:t> у </a:t>
            </a:r>
            <a:r>
              <a:rPr lang="ru-RU" sz="1500" dirty="0" err="1" smtClean="0"/>
              <a:t>соборі</a:t>
            </a:r>
            <a:r>
              <a:rPr lang="ru-RU" sz="1500" dirty="0" smtClean="0"/>
              <a:t>, </a:t>
            </a:r>
            <a:r>
              <a:rPr lang="ru-RU" sz="1500" dirty="0" err="1" smtClean="0"/>
              <a:t>однак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місце</a:t>
            </a:r>
            <a:r>
              <a:rPr lang="ru-RU" sz="1500" dirty="0" smtClean="0"/>
              <a:t> там </a:t>
            </a:r>
            <a:r>
              <a:rPr lang="ru-RU" sz="1500" dirty="0" err="1" smtClean="0"/>
              <a:t>виявилося</a:t>
            </a:r>
            <a:r>
              <a:rPr lang="ru-RU" sz="1500" dirty="0" smtClean="0"/>
              <a:t> </a:t>
            </a:r>
            <a:r>
              <a:rPr lang="ru-RU" sz="1500" dirty="0" err="1" smtClean="0"/>
              <a:t>невідповідним</a:t>
            </a:r>
            <a:r>
              <a:rPr lang="ru-RU" sz="1500" dirty="0" smtClean="0"/>
              <a:t> для </a:t>
            </a:r>
            <a:r>
              <a:rPr lang="ru-RU" sz="1500" dirty="0" err="1" smtClean="0"/>
              <a:t>її</a:t>
            </a:r>
            <a:r>
              <a:rPr lang="ru-RU" sz="1500" dirty="0" smtClean="0"/>
              <a:t> </a:t>
            </a:r>
            <a:r>
              <a:rPr lang="ru-RU" sz="1500" dirty="0" err="1" smtClean="0"/>
              <a:t>громадської</a:t>
            </a:r>
            <a:r>
              <a:rPr lang="ru-RU" sz="1500" dirty="0" smtClean="0"/>
              <a:t> </a:t>
            </a:r>
            <a:r>
              <a:rPr lang="ru-RU" sz="1500" dirty="0" err="1" smtClean="0"/>
              <a:t>ролі</a:t>
            </a:r>
            <a:r>
              <a:rPr lang="ru-RU" sz="1500" dirty="0" smtClean="0"/>
              <a:t>, тому </a:t>
            </a:r>
            <a:r>
              <a:rPr lang="ru-RU" sz="1500" dirty="0" err="1" smtClean="0"/>
              <a:t>комітет</a:t>
            </a:r>
            <a:r>
              <a:rPr lang="ru-RU" sz="1500" dirty="0" smtClean="0"/>
              <a:t> </a:t>
            </a:r>
            <a:r>
              <a:rPr lang="ru-RU" sz="1500" dirty="0" err="1" smtClean="0"/>
              <a:t>громадян</a:t>
            </a:r>
            <a:r>
              <a:rPr lang="ru-RU" sz="1500" dirty="0" smtClean="0"/>
              <a:t> </a:t>
            </a:r>
            <a:r>
              <a:rPr lang="ru-RU" sz="1500" dirty="0" err="1" smtClean="0"/>
              <a:t>ухвалив</a:t>
            </a:r>
            <a:r>
              <a:rPr lang="ru-RU" sz="1500" dirty="0" smtClean="0"/>
              <a:t>, </a:t>
            </a:r>
            <a:r>
              <a:rPr lang="ru-RU" sz="1500" dirty="0" err="1" smtClean="0"/>
              <a:t>що</a:t>
            </a:r>
            <a:r>
              <a:rPr lang="ru-RU" sz="1500" dirty="0" smtClean="0"/>
              <a:t> скульптура повинна </a:t>
            </a:r>
            <a:r>
              <a:rPr lang="ru-RU" sz="1500" dirty="0" err="1" smtClean="0"/>
              <a:t>охороняти</a:t>
            </a:r>
            <a:r>
              <a:rPr lang="ru-RU" sz="1500" dirty="0" smtClean="0"/>
              <a:t> </a:t>
            </a:r>
            <a:r>
              <a:rPr lang="ru-RU" sz="1500" dirty="0" err="1" smtClean="0"/>
              <a:t>головний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вхід</a:t>
            </a:r>
            <a:r>
              <a:rPr lang="ru-RU" sz="1500" dirty="0" smtClean="0"/>
              <a:t> в </a:t>
            </a:r>
            <a:r>
              <a:rPr lang="ru-RU" sz="1500" dirty="0" err="1" smtClean="0"/>
              <a:t>будівлю</a:t>
            </a:r>
            <a:r>
              <a:rPr lang="ru-RU" sz="1500" dirty="0" smtClean="0"/>
              <a:t> уряду, Палаццо </a:t>
            </a:r>
            <a:r>
              <a:rPr lang="ru-RU" sz="1500" dirty="0" err="1" smtClean="0"/>
              <a:t>Веккйо</a:t>
            </a:r>
            <a:r>
              <a:rPr lang="ru-RU" sz="1500" dirty="0" smtClean="0"/>
              <a:t>, перед </a:t>
            </a:r>
            <a:r>
              <a:rPr lang="ru-RU" sz="1500" dirty="0" err="1" smtClean="0"/>
              <a:t>яким</a:t>
            </a:r>
            <a:r>
              <a:rPr lang="ru-RU" sz="1500" dirty="0" smtClean="0"/>
              <a:t> </a:t>
            </a:r>
            <a:r>
              <a:rPr lang="ru-RU" sz="1500" dirty="0" err="1" smtClean="0"/>
              <a:t>тепер</a:t>
            </a:r>
            <a:r>
              <a:rPr lang="ru-RU" sz="1500" dirty="0" smtClean="0"/>
              <a:t> </a:t>
            </a:r>
            <a:r>
              <a:rPr lang="ru-RU" sz="1500" dirty="0" err="1" smtClean="0"/>
              <a:t>розташована</a:t>
            </a:r>
            <a:r>
              <a:rPr lang="ru-RU" sz="1500" dirty="0" smtClean="0"/>
              <a:t> </a:t>
            </a:r>
            <a:r>
              <a:rPr lang="ru-RU" sz="1500" dirty="0" err="1" smtClean="0"/>
              <a:t>її</a:t>
            </a:r>
            <a:r>
              <a:rPr lang="ru-RU" sz="1500" dirty="0" smtClean="0"/>
              <a:t> </a:t>
            </a:r>
            <a:r>
              <a:rPr lang="ru-RU" sz="1500" dirty="0" err="1" smtClean="0"/>
              <a:t>копія</a:t>
            </a:r>
            <a:r>
              <a:rPr lang="ru-RU" sz="1500" dirty="0" smtClean="0"/>
              <a:t>. На </a:t>
            </a:r>
            <a:r>
              <a:rPr lang="ru-RU" sz="1500" dirty="0" err="1" smtClean="0"/>
              <a:t>ескізі</a:t>
            </a:r>
            <a:r>
              <a:rPr lang="ru-RU" sz="1500" dirty="0" smtClean="0"/>
              <a:t> бронзового «Давида» та </a:t>
            </a:r>
            <a:r>
              <a:rPr lang="ru-RU" sz="1500" dirty="0" err="1" smtClean="0"/>
              <a:t>правої</a:t>
            </a:r>
            <a:r>
              <a:rPr lang="ru-RU" sz="1500" dirty="0" smtClean="0"/>
              <a:t> руки </a:t>
            </a:r>
            <a:r>
              <a:rPr lang="ru-RU" sz="1500" dirty="0" err="1" smtClean="0"/>
              <a:t>мармурового</a:t>
            </a:r>
            <a:r>
              <a:rPr lang="ru-RU" sz="1500" dirty="0" smtClean="0"/>
              <a:t>, </a:t>
            </a:r>
            <a:r>
              <a:rPr lang="ru-RU" sz="1500" dirty="0" err="1" smtClean="0"/>
              <a:t>збереглися</a:t>
            </a:r>
            <a:r>
              <a:rPr lang="ru-RU" sz="1500" dirty="0" smtClean="0"/>
              <a:t> рядки </a:t>
            </a:r>
            <a:r>
              <a:rPr lang="ru-RU" sz="1500" dirty="0" err="1" smtClean="0"/>
              <a:t>Мікеланджело</a:t>
            </a:r>
            <a:r>
              <a:rPr lang="ru-RU" sz="1500" dirty="0" smtClean="0"/>
              <a:t>, </a:t>
            </a:r>
            <a:r>
              <a:rPr lang="ru-RU" sz="1500" dirty="0" err="1" smtClean="0"/>
              <a:t>які</a:t>
            </a:r>
            <a:r>
              <a:rPr lang="ru-RU" sz="1500" dirty="0" smtClean="0"/>
              <a:t> </a:t>
            </a:r>
            <a:r>
              <a:rPr lang="ru-RU" sz="1500" dirty="0" err="1" smtClean="0"/>
              <a:t>вважаються</a:t>
            </a:r>
            <a:r>
              <a:rPr lang="ru-RU" sz="1500" dirty="0" smtClean="0"/>
              <a:t> прикладом </a:t>
            </a:r>
            <a:r>
              <a:rPr lang="ru-RU" sz="1500" dirty="0" err="1" smtClean="0"/>
              <a:t>його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найбільш</a:t>
            </a:r>
            <a:r>
              <a:rPr lang="ru-RU" sz="1500" dirty="0" smtClean="0"/>
              <a:t> </a:t>
            </a:r>
            <a:r>
              <a:rPr lang="ru-RU" sz="1500" dirty="0" err="1" smtClean="0"/>
              <a:t>ранньої</a:t>
            </a:r>
            <a:r>
              <a:rPr lang="ru-RU" sz="1500" dirty="0" smtClean="0"/>
              <a:t> </a:t>
            </a:r>
            <a:r>
              <a:rPr lang="ru-RU" sz="1500" dirty="0" err="1" smtClean="0"/>
              <a:t>поезії</a:t>
            </a:r>
            <a:r>
              <a:rPr lang="ru-RU" sz="1500" dirty="0" smtClean="0"/>
              <a:t>, </a:t>
            </a:r>
            <a:r>
              <a:rPr lang="ru-RU" sz="1500" dirty="0" err="1" smtClean="0"/>
              <a:t>що</a:t>
            </a:r>
            <a:r>
              <a:rPr lang="ru-RU" sz="1500" dirty="0" smtClean="0"/>
              <a:t> </a:t>
            </a:r>
            <a:r>
              <a:rPr lang="ru-RU" sz="1500" dirty="0" err="1" smtClean="0"/>
              <a:t>дійшла</a:t>
            </a:r>
            <a:r>
              <a:rPr lang="ru-RU" sz="1500" dirty="0" smtClean="0"/>
              <a:t> до нас.</a:t>
            </a:r>
          </a:p>
          <a:p>
            <a:r>
              <a:rPr lang="ru-RU" sz="1500" dirty="0" smtClean="0"/>
              <a:t>«Давид </a:t>
            </a:r>
            <a:r>
              <a:rPr lang="ru-RU" sz="1500" dirty="0" err="1" smtClean="0"/>
              <a:t>із</a:t>
            </a:r>
            <a:r>
              <a:rPr lang="ru-RU" sz="1500" dirty="0" smtClean="0"/>
              <a:t> </a:t>
            </a:r>
            <a:r>
              <a:rPr lang="ru-RU" sz="1500" dirty="0" err="1" smtClean="0"/>
              <a:t>пращею</a:t>
            </a:r>
            <a:r>
              <a:rPr lang="ru-RU" sz="1500" dirty="0" smtClean="0"/>
              <a:t>, а я з луком. </a:t>
            </a:r>
            <a:r>
              <a:rPr lang="ru-RU" sz="1500" dirty="0" err="1" smtClean="0"/>
              <a:t>Мікеланджело</a:t>
            </a:r>
            <a:r>
              <a:rPr lang="ru-RU" sz="1500" dirty="0" smtClean="0"/>
              <a:t>». </a:t>
            </a:r>
            <a:r>
              <a:rPr lang="ru-RU" sz="1500" dirty="0" err="1" smtClean="0"/>
              <a:t>Існує</a:t>
            </a:r>
            <a:r>
              <a:rPr lang="ru-RU" sz="1500" dirty="0" smtClean="0"/>
              <a:t> </a:t>
            </a:r>
            <a:r>
              <a:rPr lang="ru-RU" sz="1500" dirty="0" err="1" smtClean="0"/>
              <a:t>багато</a:t>
            </a:r>
            <a:r>
              <a:rPr lang="ru-RU" sz="1500" dirty="0" smtClean="0"/>
              <a:t> </a:t>
            </a:r>
            <a:r>
              <a:rPr lang="ru-RU" sz="1500" dirty="0" err="1" smtClean="0"/>
              <a:t>трактувань</a:t>
            </a:r>
            <a:r>
              <a:rPr lang="ru-RU" sz="1500" dirty="0" smtClean="0"/>
              <a:t> </a:t>
            </a:r>
            <a:r>
              <a:rPr lang="ru-RU" sz="1500" dirty="0" err="1" smtClean="0"/>
              <a:t>цих</a:t>
            </a:r>
            <a:r>
              <a:rPr lang="ru-RU" sz="1500" dirty="0" smtClean="0"/>
              <a:t> </a:t>
            </a:r>
            <a:r>
              <a:rPr lang="ru-RU" sz="1500" dirty="0" err="1" smtClean="0"/>
              <a:t>слів</a:t>
            </a:r>
            <a:r>
              <a:rPr lang="ru-RU" sz="1500" dirty="0" smtClean="0"/>
              <a:t> </a:t>
            </a:r>
            <a:r>
              <a:rPr lang="ru-RU" sz="1500" dirty="0" err="1" smtClean="0"/>
              <a:t>митця</a:t>
            </a:r>
            <a:r>
              <a:rPr lang="ru-RU" sz="1500" dirty="0" smtClean="0"/>
              <a:t>. За </a:t>
            </a:r>
            <a:r>
              <a:rPr lang="ru-RU" sz="1500" dirty="0" err="1" smtClean="0"/>
              <a:t>Ефросом</a:t>
            </a:r>
            <a:r>
              <a:rPr lang="ru-RU" sz="1500" dirty="0" smtClean="0"/>
              <a:t> — </a:t>
            </a:r>
            <a:r>
              <a:rPr lang="ru-RU" sz="1500" dirty="0" err="1" smtClean="0"/>
              <a:t>ці</a:t>
            </a:r>
            <a:r>
              <a:rPr lang="ru-RU" sz="1500" dirty="0" smtClean="0"/>
              <a:t> рядки </a:t>
            </a:r>
            <a:r>
              <a:rPr lang="ru-RU" sz="1500" dirty="0" err="1" smtClean="0"/>
              <a:t>мають</a:t>
            </a:r>
            <a:r>
              <a:rPr lang="ru-RU" sz="1500" dirty="0" smtClean="0"/>
              <a:t> </a:t>
            </a:r>
            <a:r>
              <a:rPr lang="ru-RU" sz="1500" dirty="0" err="1" smtClean="0"/>
              <a:t>метафоричне</a:t>
            </a:r>
            <a:r>
              <a:rPr lang="ru-RU" sz="1500" dirty="0" smtClean="0"/>
              <a:t> </a:t>
            </a:r>
            <a:r>
              <a:rPr lang="ru-RU" sz="1500" dirty="0" err="1" smtClean="0"/>
              <a:t>значення</a:t>
            </a:r>
            <a:r>
              <a:rPr lang="ru-RU" sz="1500" dirty="0" smtClean="0"/>
              <a:t> «з </a:t>
            </a:r>
            <a:r>
              <a:rPr lang="ru-RU" sz="1500" dirty="0" err="1" smtClean="0"/>
              <a:t>усіх</a:t>
            </a:r>
            <a:r>
              <a:rPr lang="ru-RU" sz="1500" dirty="0" smtClean="0"/>
              <a:t> сил»</a:t>
            </a:r>
            <a:r>
              <a:rPr lang="en-US" sz="1500" dirty="0" smtClean="0"/>
              <a:t>. </a:t>
            </a:r>
            <a:r>
              <a:rPr lang="ru-RU" sz="1500" dirty="0" smtClean="0"/>
              <a:t>І як Давид став до бою </a:t>
            </a:r>
            <a:r>
              <a:rPr lang="ru-RU" sz="1500" dirty="0" err="1" smtClean="0"/>
              <a:t>із</a:t>
            </a:r>
            <a:r>
              <a:rPr lang="ru-RU" sz="1500" dirty="0" smtClean="0"/>
              <a:t> </a:t>
            </a:r>
            <a:r>
              <a:rPr lang="ru-RU" sz="1500" dirty="0" err="1" smtClean="0"/>
              <a:t>Голіафом</a:t>
            </a:r>
            <a:r>
              <a:rPr lang="ru-RU" sz="1500" dirty="0" smtClean="0"/>
              <a:t>, так </a:t>
            </a:r>
            <a:r>
              <a:rPr lang="ru-RU" sz="1500" dirty="0" err="1" smtClean="0"/>
              <a:t>двадцятисемирічний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Мікеланджело</a:t>
            </a:r>
            <a:r>
              <a:rPr lang="ru-RU" sz="1500" dirty="0" smtClean="0"/>
              <a:t> став до бою </a:t>
            </a:r>
            <a:r>
              <a:rPr lang="ru-RU" sz="1500" dirty="0" err="1" smtClean="0"/>
              <a:t>із</a:t>
            </a:r>
            <a:r>
              <a:rPr lang="ru-RU" sz="1500" dirty="0" smtClean="0"/>
              <a:t> </a:t>
            </a:r>
            <a:r>
              <a:rPr lang="ru-RU" sz="1500" dirty="0" err="1" smtClean="0"/>
              <a:t>брилою</a:t>
            </a:r>
            <a:r>
              <a:rPr lang="ru-RU" sz="1500" dirty="0" smtClean="0"/>
              <a:t> </a:t>
            </a:r>
            <a:r>
              <a:rPr lang="ru-RU" sz="1500" dirty="0" err="1" smtClean="0"/>
              <a:t>мармуру</a:t>
            </a:r>
            <a:r>
              <a:rPr lang="ru-RU" sz="1500" dirty="0" smtClean="0"/>
              <a:t>, яка мала стати «Давидом». </a:t>
            </a:r>
            <a:r>
              <a:rPr lang="ru-RU" sz="1500" dirty="0" err="1" smtClean="0"/>
              <a:t>Це</a:t>
            </a:r>
            <a:r>
              <a:rPr lang="ru-RU" sz="1500" dirty="0" smtClean="0"/>
              <a:t> </a:t>
            </a:r>
            <a:r>
              <a:rPr lang="ru-RU" sz="1500" dirty="0" err="1" smtClean="0"/>
              <a:t>можна</a:t>
            </a:r>
            <a:r>
              <a:rPr lang="ru-RU" sz="1500" dirty="0" smtClean="0"/>
              <a:t> </a:t>
            </a:r>
            <a:r>
              <a:rPr lang="ru-RU" sz="1500" dirty="0" err="1" smtClean="0"/>
              <a:t>також</a:t>
            </a:r>
            <a:r>
              <a:rPr lang="ru-RU" sz="1500" dirty="0" smtClean="0"/>
              <a:t> </a:t>
            </a:r>
            <a:r>
              <a:rPr lang="ru-RU" sz="1500" dirty="0" err="1" smtClean="0"/>
              <a:t>витлумачити</a:t>
            </a:r>
            <a:r>
              <a:rPr lang="ru-RU" sz="1500" dirty="0" smtClean="0"/>
              <a:t> як </a:t>
            </a:r>
            <a:r>
              <a:rPr lang="ru-RU" sz="1500" dirty="0" err="1" smtClean="0"/>
              <a:t>протиставлення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сили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знарядь</a:t>
            </a:r>
            <a:r>
              <a:rPr lang="ru-RU" sz="1500" dirty="0" smtClean="0"/>
              <a:t> скульптора та </a:t>
            </a:r>
            <a:r>
              <a:rPr lang="ru-RU" sz="1500" dirty="0" err="1" smtClean="0"/>
              <a:t>його</a:t>
            </a:r>
            <a:r>
              <a:rPr lang="ru-RU" sz="1500" dirty="0" smtClean="0"/>
              <a:t> </a:t>
            </a:r>
            <a:r>
              <a:rPr lang="ru-RU" sz="1500" dirty="0" err="1" smtClean="0"/>
              <a:t>творіння</a:t>
            </a:r>
            <a:r>
              <a:rPr lang="ru-RU" sz="1500" dirty="0" smtClean="0"/>
              <a:t>, </a:t>
            </a:r>
            <a:r>
              <a:rPr lang="ru-RU" sz="1500" dirty="0" err="1" smtClean="0"/>
              <a:t>тобто</a:t>
            </a:r>
            <a:r>
              <a:rPr lang="ru-RU" sz="1500" dirty="0" smtClean="0"/>
              <a:t> </a:t>
            </a:r>
            <a:r>
              <a:rPr lang="ru-RU" sz="1500" dirty="0" err="1" smtClean="0"/>
              <a:t>інтелекту</a:t>
            </a:r>
            <a:r>
              <a:rPr lang="ru-RU" sz="1500" dirty="0" smtClean="0"/>
              <a:t> («лук») </a:t>
            </a:r>
            <a:r>
              <a:rPr lang="ru-RU" sz="1500" dirty="0" err="1" smtClean="0"/>
              <a:t>Мікеланджело</a:t>
            </a:r>
            <a:r>
              <a:rPr lang="ru-RU" sz="1500" dirty="0" smtClean="0"/>
              <a:t>-скульптора і </a:t>
            </a:r>
            <a:r>
              <a:rPr lang="ru-RU" sz="1500" dirty="0" err="1" smtClean="0"/>
              <a:t>фізичної</a:t>
            </a:r>
            <a:r>
              <a:rPr lang="ru-RU" sz="1500" dirty="0" smtClean="0"/>
              <a:t> </a:t>
            </a:r>
            <a:r>
              <a:rPr lang="ru-RU" sz="1500" dirty="0" err="1" smtClean="0"/>
              <a:t>сили</a:t>
            </a:r>
            <a:r>
              <a:rPr lang="ru-RU" sz="1500" dirty="0" smtClean="0"/>
              <a:t> Давида («праща»). Чарльз Сеймур </a:t>
            </a:r>
            <a:r>
              <a:rPr lang="ru-RU" sz="1500" dirty="0" err="1" smtClean="0"/>
              <a:t>трактував</a:t>
            </a:r>
            <a:r>
              <a:rPr lang="ru-RU" sz="1500" dirty="0" smtClean="0"/>
              <a:t> «лук» як </a:t>
            </a:r>
            <a:r>
              <a:rPr lang="ru-RU" sz="1500" dirty="0" err="1" smtClean="0"/>
              <a:t>інструменти</a:t>
            </a:r>
            <a:r>
              <a:rPr lang="ru-RU" sz="1500" dirty="0" smtClean="0"/>
              <a:t> скульптора.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822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4"/>
    </mc:Choice>
    <mc:Fallback xmlns="">
      <p:transition spd="slow" advTm="8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TC103457464[[fn=Делимое]]</Template>
  <TotalTime>96</TotalTime>
  <Words>1035</Words>
  <Application>Microsoft Office PowerPoint</Application>
  <PresentationFormat>Широкоэкранный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Corbel</vt:lpstr>
      <vt:lpstr>Gill Sans MT</vt:lpstr>
      <vt:lpstr>Wingdings 2</vt:lpstr>
      <vt:lpstr>Дивиденд</vt:lpstr>
      <vt:lpstr>Мікеланджело Буонарроті</vt:lpstr>
      <vt:lpstr>Хто це?</vt:lpstr>
      <vt:lpstr>«Нехай сам він був створений із цього пороху земного. Але із тліні спалахнув вогонь, що очищує все, — вогонь генія»</vt:lpstr>
      <vt:lpstr>Життя у цілу епоху</vt:lpstr>
      <vt:lpstr>Презентация PowerPoint</vt:lpstr>
      <vt:lpstr>Найвідоміші скульптурні роботи</vt:lpstr>
      <vt:lpstr>Вакх</vt:lpstr>
      <vt:lpstr>П’єта</vt:lpstr>
      <vt:lpstr>Давид</vt:lpstr>
      <vt:lpstr>Стеля сікстинської капели</vt:lpstr>
      <vt:lpstr>Презентация PowerPoint</vt:lpstr>
      <vt:lpstr>Роботи Мікеланджело</vt:lpstr>
      <vt:lpstr>Презентация PowerPoint</vt:lpstr>
      <vt:lpstr>Мадонни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Темченко</dc:creator>
  <cp:lastModifiedBy>Анастасия Темченко</cp:lastModifiedBy>
  <cp:revision>10</cp:revision>
  <dcterms:created xsi:type="dcterms:W3CDTF">2014-02-17T16:16:18Z</dcterms:created>
  <dcterms:modified xsi:type="dcterms:W3CDTF">2015-02-03T19:19:40Z</dcterms:modified>
</cp:coreProperties>
</file>