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28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642918"/>
            <a:ext cx="8458200" cy="1470025"/>
          </a:xfrm>
        </p:spPr>
        <p:txBody>
          <a:bodyPr/>
          <a:lstStyle/>
          <a:p>
            <a:r>
              <a:rPr lang="uk-UA" sz="6000" dirty="0" smtClean="0"/>
              <a:t>Макраме</a:t>
            </a:r>
            <a:endParaRPr lang="ru-RU" dirty="0"/>
          </a:p>
        </p:txBody>
      </p:sp>
      <p:pic>
        <p:nvPicPr>
          <p:cNvPr id="2050" name="Picture 2" descr="C:\Users\Администратор\Desktop\#1]\№2\#3\www.sdelaj.com_serdc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290"/>
            <a:ext cx="4286250" cy="3505200"/>
          </a:xfrm>
          <a:prstGeom prst="rect">
            <a:avLst/>
          </a:prstGeom>
          <a:noFill/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8229600" cy="1066800"/>
          </a:xfrm>
        </p:spPr>
        <p:txBody>
          <a:bodyPr/>
          <a:lstStyle/>
          <a:p>
            <a:r>
              <a:rPr lang="uk-UA" dirty="0" smtClean="0"/>
              <a:t>Мій виріб</a:t>
            </a:r>
            <a:endParaRPr lang="ru-RU" dirty="0"/>
          </a:p>
        </p:txBody>
      </p:sp>
      <p:pic>
        <p:nvPicPr>
          <p:cNvPr id="6146" name="Picture 2" descr="I:\Images\Фото0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660880"/>
            <a:ext cx="6000792" cy="45005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2786058"/>
            <a:ext cx="8229600" cy="106680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Дякуємо за увагу!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229600" cy="106680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Макраме (фр. </a:t>
            </a:r>
            <a:r>
              <a:rPr lang="en-US" sz="2000" dirty="0" smtClean="0"/>
              <a:t>Macramé,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араб. - </a:t>
            </a:r>
            <a:r>
              <a:rPr lang="ru-RU" sz="2000" dirty="0" err="1" smtClean="0"/>
              <a:t>Тасьма</a:t>
            </a:r>
            <a:r>
              <a:rPr lang="ru-RU" sz="2000" dirty="0" smtClean="0"/>
              <a:t>, бахрома, </a:t>
            </a:r>
            <a:r>
              <a:rPr lang="ru-RU" sz="2000" dirty="0" err="1" smtClean="0"/>
              <a:t>мереживо</a:t>
            </a:r>
            <a:r>
              <a:rPr lang="ru-RU" sz="2000" dirty="0" smtClean="0"/>
              <a:t>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від</a:t>
            </a:r>
            <a:r>
              <a:rPr lang="ru-RU" sz="2000" dirty="0" smtClean="0"/>
              <a:t> </a:t>
            </a:r>
            <a:r>
              <a:rPr lang="ru-RU" sz="2000" dirty="0" err="1" smtClean="0"/>
              <a:t>турецк</a:t>
            </a:r>
            <a:r>
              <a:rPr lang="ru-RU" sz="2000" dirty="0" smtClean="0"/>
              <a:t>. - Шарф </a:t>
            </a:r>
            <a:r>
              <a:rPr lang="ru-RU" sz="2000" dirty="0" err="1" smtClean="0"/>
              <a:t>або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серветка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бахромою) - </a:t>
            </a:r>
            <a:r>
              <a:rPr lang="ru-RU" sz="2000" dirty="0" err="1" smtClean="0"/>
              <a:t>техніка</a:t>
            </a:r>
            <a:r>
              <a:rPr lang="ru-RU" sz="2000" dirty="0" smtClean="0"/>
              <a:t> </a:t>
            </a:r>
            <a:r>
              <a:rPr lang="ru-RU" sz="2000" dirty="0" err="1" smtClean="0"/>
              <a:t>вузликового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плетіння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Администратор\Desktop\#1]\№2\#3\1280px-Macra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5334037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дминистратор\Desktop\#1]\№2\#3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357298"/>
            <a:ext cx="3116117" cy="5259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uk-UA" dirty="0" smtClean="0"/>
              <a:t>Історія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43251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 smtClean="0"/>
              <a:t>Техніка</a:t>
            </a:r>
            <a:r>
              <a:rPr lang="ru-RU" dirty="0" smtClean="0"/>
              <a:t> </a:t>
            </a:r>
            <a:r>
              <a:rPr lang="ru-RU" dirty="0" err="1" smtClean="0"/>
              <a:t>цього</a:t>
            </a:r>
            <a:r>
              <a:rPr lang="ru-RU" dirty="0" smtClean="0"/>
              <a:t> </a:t>
            </a:r>
            <a:r>
              <a:rPr lang="ru-RU" dirty="0" err="1" smtClean="0"/>
              <a:t>вузликового</a:t>
            </a:r>
            <a:r>
              <a:rPr lang="ru-RU" dirty="0" smtClean="0"/>
              <a:t> </a:t>
            </a:r>
            <a:r>
              <a:rPr lang="ru-RU" dirty="0" err="1" smtClean="0"/>
              <a:t>плетіння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давнини</a:t>
            </a:r>
            <a:r>
              <a:rPr lang="ru-RU" dirty="0" smtClean="0"/>
              <a:t>, </a:t>
            </a:r>
            <a:r>
              <a:rPr lang="ru-RU" dirty="0" err="1" smtClean="0"/>
              <a:t>ще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першого</a:t>
            </a:r>
            <a:r>
              <a:rPr lang="ru-RU" dirty="0" smtClean="0"/>
              <a:t> </a:t>
            </a:r>
            <a:r>
              <a:rPr lang="ru-RU" dirty="0" err="1" smtClean="0"/>
              <a:t>зав'язування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на </a:t>
            </a:r>
            <a:r>
              <a:rPr lang="ru-RU" dirty="0" err="1" smtClean="0"/>
              <a:t>кам'яному</a:t>
            </a:r>
            <a:r>
              <a:rPr lang="ru-RU" dirty="0" smtClean="0"/>
              <a:t> </a:t>
            </a:r>
            <a:r>
              <a:rPr lang="ru-RU" dirty="0" err="1" smtClean="0"/>
              <a:t>сокирі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перший </a:t>
            </a:r>
            <a:r>
              <a:rPr lang="ru-RU" dirty="0" err="1" smtClean="0"/>
              <a:t>циновці</a:t>
            </a:r>
            <a:r>
              <a:rPr lang="ru-RU" dirty="0" smtClean="0"/>
              <a:t>. За </a:t>
            </a:r>
            <a:r>
              <a:rPr lang="ru-RU" dirty="0" err="1" smtClean="0"/>
              <a:t>деякими</a:t>
            </a:r>
            <a:r>
              <a:rPr lang="ru-RU" dirty="0" smtClean="0"/>
              <a:t> </a:t>
            </a:r>
            <a:r>
              <a:rPr lang="ru-RU" dirty="0" err="1" smtClean="0"/>
              <a:t>даними</a:t>
            </a:r>
            <a:r>
              <a:rPr lang="ru-RU" dirty="0" smtClean="0"/>
              <a:t> в </a:t>
            </a:r>
            <a:r>
              <a:rPr lang="ru-RU" dirty="0" err="1" smtClean="0"/>
              <a:t>Європу</a:t>
            </a:r>
            <a:r>
              <a:rPr lang="ru-RU" dirty="0" smtClean="0"/>
              <a:t> макраме </a:t>
            </a:r>
            <a:r>
              <a:rPr lang="ru-RU" dirty="0" err="1" smtClean="0"/>
              <a:t>прийшло</a:t>
            </a:r>
            <a:r>
              <a:rPr lang="ru-RU" dirty="0" smtClean="0"/>
              <a:t> в </a:t>
            </a:r>
            <a:r>
              <a:rPr lang="en-US" dirty="0" smtClean="0"/>
              <a:t>VIII-IX </a:t>
            </a:r>
            <a:r>
              <a:rPr lang="ru-RU" dirty="0" err="1" smtClean="0"/>
              <a:t>століттях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Сходу. </a:t>
            </a:r>
            <a:r>
              <a:rPr lang="ru-RU" dirty="0" err="1" smtClean="0"/>
              <a:t>Цю</a:t>
            </a:r>
            <a:r>
              <a:rPr lang="ru-RU" dirty="0" smtClean="0"/>
              <a:t> </a:t>
            </a:r>
            <a:r>
              <a:rPr lang="ru-RU" dirty="0" err="1" smtClean="0"/>
              <a:t>техніку</a:t>
            </a:r>
            <a:r>
              <a:rPr lang="ru-RU" dirty="0" smtClean="0"/>
              <a:t> знали в </a:t>
            </a:r>
            <a:r>
              <a:rPr lang="ru-RU" dirty="0" err="1" smtClean="0"/>
              <a:t>Древньому</a:t>
            </a:r>
            <a:r>
              <a:rPr lang="ru-RU" dirty="0" smtClean="0"/>
              <a:t> </a:t>
            </a:r>
            <a:r>
              <a:rPr lang="ru-RU" dirty="0" err="1" smtClean="0"/>
              <a:t>Єгипті</a:t>
            </a:r>
            <a:r>
              <a:rPr lang="ru-RU" dirty="0" smtClean="0"/>
              <a:t>, </a:t>
            </a:r>
            <a:r>
              <a:rPr lang="ru-RU" dirty="0" err="1" smtClean="0"/>
              <a:t>Ассирії</a:t>
            </a:r>
            <a:r>
              <a:rPr lang="ru-RU" dirty="0" smtClean="0"/>
              <a:t>, </a:t>
            </a:r>
            <a:r>
              <a:rPr lang="ru-RU" dirty="0" err="1" smtClean="0"/>
              <a:t>Ірані</a:t>
            </a:r>
            <a:r>
              <a:rPr lang="ru-RU" dirty="0" smtClean="0"/>
              <a:t>, Перу, </a:t>
            </a:r>
            <a:r>
              <a:rPr lang="ru-RU" dirty="0" err="1" smtClean="0"/>
              <a:t>Китаї</a:t>
            </a:r>
            <a:r>
              <a:rPr lang="ru-RU" dirty="0" smtClean="0"/>
              <a:t>, </a:t>
            </a:r>
            <a:r>
              <a:rPr lang="ru-RU" dirty="0" err="1" smtClean="0"/>
              <a:t>Стародавній</a:t>
            </a:r>
            <a:r>
              <a:rPr lang="ru-RU" dirty="0" smtClean="0"/>
              <a:t> </a:t>
            </a:r>
            <a:r>
              <a:rPr lang="ru-RU" dirty="0" err="1" smtClean="0"/>
              <a:t>Греції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Розвитку</a:t>
            </a:r>
            <a:r>
              <a:rPr lang="ru-RU" dirty="0" smtClean="0"/>
              <a:t> макраме </a:t>
            </a:r>
            <a:r>
              <a:rPr lang="ru-RU" dirty="0" err="1" smtClean="0"/>
              <a:t>дуже</a:t>
            </a:r>
            <a:r>
              <a:rPr lang="ru-RU" dirty="0" smtClean="0"/>
              <a:t> </a:t>
            </a:r>
            <a:r>
              <a:rPr lang="ru-RU" dirty="0" err="1" smtClean="0"/>
              <a:t>допоміг</a:t>
            </a:r>
            <a:r>
              <a:rPr lang="ru-RU" dirty="0" smtClean="0"/>
              <a:t> </a:t>
            </a:r>
            <a:r>
              <a:rPr lang="ru-RU" dirty="0" err="1" smtClean="0"/>
              <a:t>вітрильний</a:t>
            </a:r>
            <a:r>
              <a:rPr lang="ru-RU" dirty="0" smtClean="0"/>
              <a:t> флот. </a:t>
            </a:r>
            <a:r>
              <a:rPr lang="ru-RU" dirty="0" err="1" smtClean="0"/>
              <a:t>Здавна</a:t>
            </a:r>
            <a:r>
              <a:rPr lang="ru-RU" dirty="0" smtClean="0"/>
              <a:t> моряки плели </a:t>
            </a:r>
            <a:r>
              <a:rPr lang="ru-RU" dirty="0" err="1" smtClean="0"/>
              <a:t>мережі</a:t>
            </a:r>
            <a:r>
              <a:rPr lang="ru-RU" dirty="0" smtClean="0"/>
              <a:t>, </a:t>
            </a:r>
            <a:r>
              <a:rPr lang="ru-RU" dirty="0" err="1" smtClean="0"/>
              <a:t>зв'язували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троси</a:t>
            </a:r>
            <a:r>
              <a:rPr lang="ru-RU" dirty="0" smtClean="0"/>
              <a:t>, </a:t>
            </a:r>
            <a:r>
              <a:rPr lang="ru-RU" dirty="0" err="1" smtClean="0"/>
              <a:t>обмотували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конструкції</a:t>
            </a:r>
            <a:r>
              <a:rPr lang="ru-RU" dirty="0" smtClean="0"/>
              <a:t>, </a:t>
            </a:r>
            <a:r>
              <a:rPr lang="ru-RU" dirty="0" err="1" smtClean="0"/>
              <a:t>прикрашали</a:t>
            </a:r>
            <a:r>
              <a:rPr lang="ru-RU" dirty="0" smtClean="0"/>
              <a:t> </a:t>
            </a:r>
            <a:r>
              <a:rPr lang="ru-RU" dirty="0" err="1" smtClean="0"/>
              <a:t>плетеними</a:t>
            </a:r>
            <a:r>
              <a:rPr lang="ru-RU" dirty="0" smtClean="0"/>
              <a:t> </a:t>
            </a:r>
            <a:r>
              <a:rPr lang="ru-RU" dirty="0" err="1" smtClean="0"/>
              <a:t>покришками</a:t>
            </a:r>
            <a:r>
              <a:rPr lang="ru-RU" dirty="0" smtClean="0"/>
              <a:t> </a:t>
            </a:r>
            <a:r>
              <a:rPr lang="ru-RU" dirty="0" err="1" smtClean="0"/>
              <a:t>кермові</a:t>
            </a:r>
            <a:r>
              <a:rPr lang="ru-RU" dirty="0" smtClean="0"/>
              <a:t> колеса. </a:t>
            </a:r>
            <a:r>
              <a:rPr lang="ru-RU" dirty="0" err="1" smtClean="0"/>
              <a:t>Відомо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</a:t>
            </a:r>
            <a:r>
              <a:rPr lang="ru-RU" dirty="0" err="1" smtClean="0"/>
              <a:t>чотирьох</a:t>
            </a:r>
            <a:r>
              <a:rPr lang="ru-RU" dirty="0" smtClean="0"/>
              <a:t> </a:t>
            </a:r>
            <a:r>
              <a:rPr lang="ru-RU" dirty="0" err="1" smtClean="0"/>
              <a:t>тисяч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. </a:t>
            </a:r>
            <a:r>
              <a:rPr lang="ru-RU" dirty="0" err="1" smtClean="0"/>
              <a:t>Комбінації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</a:t>
            </a:r>
            <a:r>
              <a:rPr lang="ru-RU" dirty="0" err="1" smtClean="0"/>
              <a:t>дуже</a:t>
            </a:r>
            <a:r>
              <a:rPr lang="ru-RU" dirty="0" smtClean="0"/>
              <a:t> часто </a:t>
            </a:r>
            <a:r>
              <a:rPr lang="ru-RU" dirty="0" err="1" smtClean="0"/>
              <a:t>бували</a:t>
            </a:r>
            <a:r>
              <a:rPr lang="ru-RU" dirty="0" smtClean="0"/>
              <a:t> </a:t>
            </a:r>
            <a:r>
              <a:rPr lang="ru-RU" dirty="0" err="1" smtClean="0"/>
              <a:t>надзвичайно</a:t>
            </a:r>
            <a:r>
              <a:rPr lang="ru-RU" dirty="0" smtClean="0"/>
              <a:t> </a:t>
            </a:r>
            <a:r>
              <a:rPr lang="ru-RU" dirty="0" err="1" smtClean="0"/>
              <a:t>складними</a:t>
            </a:r>
            <a:r>
              <a:rPr lang="ru-RU" dirty="0" smtClean="0"/>
              <a:t>. </a:t>
            </a:r>
            <a:r>
              <a:rPr lang="ru-RU" dirty="0" err="1" smtClean="0"/>
              <a:t>Багато</a:t>
            </a:r>
            <a:r>
              <a:rPr lang="ru-RU" dirty="0" smtClean="0"/>
              <a:t> </a:t>
            </a:r>
            <a:r>
              <a:rPr lang="ru-RU" dirty="0" err="1" smtClean="0"/>
              <a:t>морські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 </a:t>
            </a:r>
            <a:r>
              <a:rPr lang="ru-RU" dirty="0" err="1" smtClean="0"/>
              <a:t>завдяки</a:t>
            </a:r>
            <a:r>
              <a:rPr lang="ru-RU" dirty="0" smtClean="0"/>
              <a:t> </a:t>
            </a:r>
            <a:r>
              <a:rPr lang="ru-RU" dirty="0" err="1" smtClean="0"/>
              <a:t>своїй</a:t>
            </a:r>
            <a:r>
              <a:rPr lang="ru-RU" dirty="0" smtClean="0"/>
              <a:t> </a:t>
            </a:r>
            <a:r>
              <a:rPr lang="ru-RU" dirty="0" err="1" smtClean="0"/>
              <a:t>красі</a:t>
            </a:r>
            <a:r>
              <a:rPr lang="ru-RU" dirty="0" smtClean="0"/>
              <a:t> та </a:t>
            </a:r>
            <a:r>
              <a:rPr lang="ru-RU" dirty="0" err="1" smtClean="0"/>
              <a:t>оригінальності</a:t>
            </a:r>
            <a:r>
              <a:rPr lang="ru-RU" dirty="0" smtClean="0"/>
              <a:t> </a:t>
            </a:r>
            <a:r>
              <a:rPr lang="ru-RU" dirty="0" err="1" smtClean="0"/>
              <a:t>перейшли</a:t>
            </a:r>
            <a:r>
              <a:rPr lang="ru-RU" dirty="0" smtClean="0"/>
              <a:t> в </a:t>
            </a:r>
            <a:r>
              <a:rPr lang="ru-RU" dirty="0" err="1" smtClean="0"/>
              <a:t>художнє</a:t>
            </a:r>
            <a:r>
              <a:rPr lang="ru-RU" dirty="0" smtClean="0"/>
              <a:t> ремесло - макраме. </a:t>
            </a:r>
            <a:r>
              <a:rPr lang="ru-RU" dirty="0" err="1" smtClean="0"/>
              <a:t>Отримувані</a:t>
            </a:r>
            <a:r>
              <a:rPr lang="ru-RU" dirty="0" smtClean="0"/>
              <a:t> </a:t>
            </a:r>
            <a:r>
              <a:rPr lang="ru-RU" dirty="0" err="1" smtClean="0"/>
              <a:t>візерунки</a:t>
            </a:r>
            <a:r>
              <a:rPr lang="ru-RU" dirty="0" smtClean="0"/>
              <a:t> </a:t>
            </a:r>
            <a:r>
              <a:rPr lang="ru-RU" dirty="0" err="1" smtClean="0"/>
              <a:t>відрізняються</a:t>
            </a:r>
            <a:r>
              <a:rPr lang="ru-RU" dirty="0" smtClean="0"/>
              <a:t> не </a:t>
            </a:r>
            <a:r>
              <a:rPr lang="ru-RU" dirty="0" err="1" smtClean="0"/>
              <a:t>тільки</a:t>
            </a:r>
            <a:r>
              <a:rPr lang="ru-RU" dirty="0" smtClean="0"/>
              <a:t> красою, </a:t>
            </a:r>
            <a:r>
              <a:rPr lang="ru-RU" dirty="0" err="1" smtClean="0"/>
              <a:t>але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міцністю</a:t>
            </a:r>
            <a:r>
              <a:rPr lang="ru-RU" dirty="0" smtClean="0"/>
              <a:t>. </a:t>
            </a:r>
            <a:r>
              <a:rPr lang="ru-RU" dirty="0" err="1" smtClean="0"/>
              <a:t>Недарма</a:t>
            </a:r>
            <a:r>
              <a:rPr lang="ru-RU" dirty="0" smtClean="0"/>
              <a:t> один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 макраме - </a:t>
            </a:r>
            <a:r>
              <a:rPr lang="ru-RU" dirty="0" err="1" smtClean="0"/>
              <a:t>подвійний</a:t>
            </a:r>
            <a:r>
              <a:rPr lang="ru-RU" dirty="0" smtClean="0"/>
              <a:t> плоский - в </a:t>
            </a:r>
            <a:r>
              <a:rPr lang="ru-RU" dirty="0" err="1" smtClean="0"/>
              <a:t>давнину</a:t>
            </a:r>
            <a:r>
              <a:rPr lang="ru-RU" dirty="0" smtClean="0"/>
              <a:t> </a:t>
            </a:r>
            <a:r>
              <a:rPr lang="ru-RU" dirty="0" err="1" smtClean="0"/>
              <a:t>називали</a:t>
            </a:r>
            <a:r>
              <a:rPr lang="ru-RU" dirty="0" smtClean="0"/>
              <a:t> </a:t>
            </a:r>
            <a:r>
              <a:rPr lang="ru-RU" dirty="0" err="1" smtClean="0"/>
              <a:t>Геркулесових</a:t>
            </a:r>
            <a:r>
              <a:rPr lang="ru-RU" dirty="0" smtClean="0"/>
              <a:t> </a:t>
            </a:r>
            <a:r>
              <a:rPr lang="ru-RU" dirty="0" err="1" smtClean="0"/>
              <a:t>вузлом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6800"/>
          </a:xfrm>
        </p:spPr>
        <p:txBody>
          <a:bodyPr/>
          <a:lstStyle/>
          <a:p>
            <a:r>
              <a:rPr lang="uk-UA" dirty="0" smtClean="0"/>
              <a:t>Історія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У наш час </a:t>
            </a:r>
            <a:r>
              <a:rPr lang="ru-RU" dirty="0" err="1" smtClean="0"/>
              <a:t>налічується</a:t>
            </a:r>
            <a:r>
              <a:rPr lang="ru-RU" dirty="0" smtClean="0"/>
              <a:t> 6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вузликового</a:t>
            </a:r>
            <a:r>
              <a:rPr lang="ru-RU" dirty="0" smtClean="0"/>
              <a:t> </a:t>
            </a:r>
            <a:r>
              <a:rPr lang="ru-RU" dirty="0" err="1" smtClean="0"/>
              <a:t>плетіння</a:t>
            </a:r>
            <a:r>
              <a:rPr lang="ru-RU" dirty="0" smtClean="0"/>
              <a:t>,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сотні</a:t>
            </a:r>
            <a:r>
              <a:rPr lang="ru-RU" dirty="0" smtClean="0"/>
              <a:t> </a:t>
            </a:r>
            <a:r>
              <a:rPr lang="ru-RU" dirty="0" err="1" smtClean="0"/>
              <a:t>всіляких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Техніка</a:t>
            </a:r>
            <a:r>
              <a:rPr lang="ru-RU" dirty="0" smtClean="0"/>
              <a:t> «</a:t>
            </a:r>
            <a:r>
              <a:rPr lang="ru-RU" dirty="0" err="1" smtClean="0"/>
              <a:t>Кавандоли</a:t>
            </a:r>
            <a:r>
              <a:rPr lang="ru-RU" dirty="0" smtClean="0"/>
              <a:t>»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відома</a:t>
            </a:r>
            <a:r>
              <a:rPr lang="ru-RU" dirty="0" smtClean="0"/>
              <a:t> як «</a:t>
            </a:r>
            <a:r>
              <a:rPr lang="ru-RU" dirty="0" err="1" smtClean="0"/>
              <a:t>гобеленове</a:t>
            </a:r>
            <a:r>
              <a:rPr lang="ru-RU" dirty="0" smtClean="0"/>
              <a:t> </a:t>
            </a:r>
            <a:r>
              <a:rPr lang="ru-RU" dirty="0" err="1" smtClean="0"/>
              <a:t>плетіння</a:t>
            </a:r>
            <a:r>
              <a:rPr lang="ru-RU" dirty="0" smtClean="0"/>
              <a:t>». У 15 </a:t>
            </a:r>
            <a:r>
              <a:rPr lang="ru-RU" dirty="0" err="1" smtClean="0"/>
              <a:t>столітті</a:t>
            </a:r>
            <a:r>
              <a:rPr lang="ru-RU" dirty="0" smtClean="0"/>
              <a:t> в </a:t>
            </a:r>
            <a:r>
              <a:rPr lang="ru-RU" dirty="0" err="1" smtClean="0"/>
              <a:t>одній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італійських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місті</a:t>
            </a:r>
            <a:r>
              <a:rPr lang="ru-RU" dirty="0" smtClean="0"/>
              <a:t> </a:t>
            </a:r>
            <a:r>
              <a:rPr lang="ru-RU" dirty="0" err="1" smtClean="0"/>
              <a:t>Турині</a:t>
            </a:r>
            <a:r>
              <a:rPr lang="ru-RU" dirty="0" smtClean="0"/>
              <a:t>, </a:t>
            </a:r>
            <a:r>
              <a:rPr lang="ru-RU" dirty="0" err="1" smtClean="0"/>
              <a:t>відкрилася</a:t>
            </a:r>
            <a:r>
              <a:rPr lang="ru-RU" dirty="0" smtClean="0"/>
              <a:t> школа </a:t>
            </a:r>
            <a:r>
              <a:rPr lang="ru-RU" dirty="0" err="1" smtClean="0"/>
              <a:t>з</a:t>
            </a:r>
            <a:r>
              <a:rPr lang="ru-RU" dirty="0" smtClean="0"/>
              <a:t> макраме. Вона </a:t>
            </a:r>
            <a:r>
              <a:rPr lang="ru-RU" dirty="0" err="1" smtClean="0"/>
              <a:t>називалася</a:t>
            </a:r>
            <a:r>
              <a:rPr lang="ru-RU" dirty="0" smtClean="0"/>
              <a:t> «</a:t>
            </a:r>
            <a:r>
              <a:rPr lang="ru-RU" dirty="0" err="1" smtClean="0"/>
              <a:t>Будинок</a:t>
            </a:r>
            <a:r>
              <a:rPr lang="ru-RU" dirty="0" smtClean="0"/>
              <a:t> </a:t>
            </a:r>
            <a:r>
              <a:rPr lang="ru-RU" dirty="0" err="1" smtClean="0"/>
              <a:t>сонця</a:t>
            </a:r>
            <a:r>
              <a:rPr lang="ru-RU" dirty="0" smtClean="0"/>
              <a:t>». У </a:t>
            </a:r>
            <a:r>
              <a:rPr lang="ru-RU" dirty="0" err="1" smtClean="0"/>
              <a:t>ній</a:t>
            </a:r>
            <a:r>
              <a:rPr lang="ru-RU" dirty="0" smtClean="0"/>
              <a:t> </a:t>
            </a:r>
            <a:r>
              <a:rPr lang="ru-RU" dirty="0" err="1" smtClean="0"/>
              <a:t>викладала</a:t>
            </a:r>
            <a:r>
              <a:rPr lang="ru-RU" dirty="0" smtClean="0"/>
              <a:t> Валентина </a:t>
            </a:r>
            <a:r>
              <a:rPr lang="ru-RU" dirty="0" err="1" smtClean="0"/>
              <a:t>Кавандоли</a:t>
            </a:r>
            <a:r>
              <a:rPr lang="ru-RU" dirty="0" smtClean="0"/>
              <a:t>, </a:t>
            </a:r>
            <a:r>
              <a:rPr lang="ru-RU" dirty="0" err="1" smtClean="0"/>
              <a:t>навчаючи</a:t>
            </a:r>
            <a:r>
              <a:rPr lang="ru-RU" dirty="0" smtClean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5-6 </a:t>
            </a:r>
            <a:r>
              <a:rPr lang="ru-RU" dirty="0" err="1" smtClean="0"/>
              <a:t>років</a:t>
            </a:r>
            <a:r>
              <a:rPr lang="ru-RU" dirty="0" smtClean="0"/>
              <a:t> плести </a:t>
            </a:r>
            <a:r>
              <a:rPr lang="ru-RU" dirty="0" err="1" smtClean="0"/>
              <a:t>гаманці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сумочки. </a:t>
            </a:r>
            <a:r>
              <a:rPr lang="ru-RU" dirty="0" err="1" smtClean="0"/>
              <a:t>Саме</a:t>
            </a:r>
            <a:r>
              <a:rPr lang="ru-RU" dirty="0" smtClean="0"/>
              <a:t> вона придумала </a:t>
            </a:r>
            <a:r>
              <a:rPr lang="ru-RU" dirty="0" err="1" smtClean="0"/>
              <a:t>щільне</a:t>
            </a:r>
            <a:r>
              <a:rPr lang="ru-RU" dirty="0" smtClean="0"/>
              <a:t> </a:t>
            </a:r>
            <a:r>
              <a:rPr lang="ru-RU" dirty="0" err="1" smtClean="0"/>
              <a:t>плетіння</a:t>
            </a:r>
            <a:r>
              <a:rPr lang="ru-RU" dirty="0" smtClean="0"/>
              <a:t> в два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більше</a:t>
            </a:r>
            <a:r>
              <a:rPr lang="ru-RU" dirty="0" smtClean="0"/>
              <a:t> </a:t>
            </a:r>
            <a:r>
              <a:rPr lang="ru-RU" dirty="0" err="1" smtClean="0"/>
              <a:t>кольорів</a:t>
            </a:r>
            <a:r>
              <a:rPr lang="ru-RU" dirty="0" smtClean="0"/>
              <a:t>, яке </a:t>
            </a:r>
            <a:r>
              <a:rPr lang="ru-RU" dirty="0" err="1" smtClean="0"/>
              <a:t>тепер</a:t>
            </a:r>
            <a:r>
              <a:rPr lang="ru-RU" dirty="0" smtClean="0"/>
              <a:t> так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називається</a:t>
            </a:r>
            <a:r>
              <a:rPr lang="ru-RU" dirty="0" smtClean="0"/>
              <a:t> - </a:t>
            </a:r>
            <a:r>
              <a:rPr lang="ru-RU" dirty="0" err="1" smtClean="0"/>
              <a:t>Кавандоли</a:t>
            </a:r>
            <a:r>
              <a:rPr lang="ru-RU" dirty="0" smtClean="0"/>
              <a:t>. </a:t>
            </a:r>
            <a:r>
              <a:rPr lang="ru-RU" dirty="0" err="1" smtClean="0"/>
              <a:t>Гобеленовим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плетиво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за </a:t>
            </a:r>
            <a:r>
              <a:rPr lang="ru-RU" dirty="0" err="1" smtClean="0"/>
              <a:t>схожість</a:t>
            </a:r>
            <a:r>
              <a:rPr lang="ru-RU" dirty="0" smtClean="0"/>
              <a:t> </a:t>
            </a:r>
            <a:r>
              <a:rPr lang="ru-RU" dirty="0" err="1" smtClean="0"/>
              <a:t>фактури</a:t>
            </a:r>
            <a:r>
              <a:rPr lang="ru-RU" dirty="0" smtClean="0"/>
              <a:t> </a:t>
            </a:r>
            <a:r>
              <a:rPr lang="ru-RU" dirty="0" err="1" smtClean="0"/>
              <a:t>одержуваного</a:t>
            </a:r>
            <a:r>
              <a:rPr lang="ru-RU" dirty="0" smtClean="0"/>
              <a:t> полотна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справжнім</a:t>
            </a:r>
            <a:r>
              <a:rPr lang="ru-RU" dirty="0" smtClean="0"/>
              <a:t> </a:t>
            </a:r>
            <a:r>
              <a:rPr lang="ru-RU" dirty="0" err="1" smtClean="0"/>
              <a:t>тканим</a:t>
            </a:r>
            <a:r>
              <a:rPr lang="ru-RU" dirty="0" smtClean="0"/>
              <a:t> гобеленом. Полотно </a:t>
            </a:r>
            <a:r>
              <a:rPr lang="ru-RU" dirty="0" err="1" smtClean="0"/>
              <a:t>Кавандоли</a:t>
            </a:r>
            <a:r>
              <a:rPr lang="ru-RU" dirty="0" smtClean="0"/>
              <a:t> </a:t>
            </a:r>
            <a:r>
              <a:rPr lang="ru-RU" dirty="0" err="1" smtClean="0"/>
              <a:t>виглядає</a:t>
            </a:r>
            <a:r>
              <a:rPr lang="ru-RU" dirty="0" smtClean="0"/>
              <a:t> </a:t>
            </a:r>
            <a:r>
              <a:rPr lang="ru-RU" dirty="0" err="1" smtClean="0"/>
              <a:t>тим</a:t>
            </a:r>
            <a:r>
              <a:rPr lang="ru-RU" dirty="0" smtClean="0"/>
              <a:t> </a:t>
            </a:r>
            <a:r>
              <a:rPr lang="ru-RU" dirty="0" err="1" smtClean="0"/>
              <a:t>красивіше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ефективніше</a:t>
            </a:r>
            <a:r>
              <a:rPr lang="ru-RU" dirty="0" smtClean="0"/>
              <a:t>,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меншої</a:t>
            </a:r>
            <a:r>
              <a:rPr lang="ru-RU" dirty="0" smtClean="0"/>
              <a:t> </a:t>
            </a:r>
            <a:r>
              <a:rPr lang="ru-RU" dirty="0" err="1" smtClean="0"/>
              <a:t>товщини</a:t>
            </a:r>
            <a:r>
              <a:rPr lang="ru-RU" dirty="0" smtClean="0"/>
              <a:t> нитки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 в </a:t>
            </a:r>
            <a:r>
              <a:rPr lang="ru-RU" dirty="0" err="1" smtClean="0"/>
              <a:t>плетінні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229600" cy="1066800"/>
          </a:xfrm>
        </p:spPr>
        <p:txBody>
          <a:bodyPr/>
          <a:lstStyle/>
          <a:p>
            <a:r>
              <a:rPr lang="uk-UA" dirty="0" smtClean="0"/>
              <a:t>Матеріали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42908" y="1214422"/>
            <a:ext cx="4286280" cy="4786346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/>
              <a:t>Матеріали</a:t>
            </a:r>
            <a:r>
              <a:rPr lang="ru-RU" dirty="0" smtClean="0"/>
              <a:t> для </a:t>
            </a:r>
            <a:r>
              <a:rPr lang="ru-RU" dirty="0" err="1" smtClean="0"/>
              <a:t>плетіння</a:t>
            </a:r>
            <a:r>
              <a:rPr lang="ru-RU" dirty="0" smtClean="0"/>
              <a:t> </a:t>
            </a:r>
            <a:r>
              <a:rPr lang="ru-RU" dirty="0" err="1" smtClean="0"/>
              <a:t>можуть</a:t>
            </a:r>
            <a:r>
              <a:rPr lang="ru-RU" dirty="0" smtClean="0"/>
              <a:t> бути самими </a:t>
            </a:r>
            <a:r>
              <a:rPr lang="ru-RU" dirty="0" err="1" smtClean="0"/>
              <a:t>різними</a:t>
            </a:r>
            <a:r>
              <a:rPr lang="ru-RU" dirty="0" smtClean="0"/>
              <a:t>: </a:t>
            </a:r>
            <a:r>
              <a:rPr lang="ru-RU" dirty="0" err="1" smtClean="0"/>
              <a:t>прядивна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лляна</a:t>
            </a:r>
            <a:r>
              <a:rPr lang="ru-RU" dirty="0" smtClean="0"/>
              <a:t> </a:t>
            </a:r>
            <a:r>
              <a:rPr lang="ru-RU" dirty="0" err="1" smtClean="0"/>
              <a:t>мотузка</a:t>
            </a:r>
            <a:r>
              <a:rPr lang="ru-RU" dirty="0" smtClean="0"/>
              <a:t>, </a:t>
            </a:r>
            <a:r>
              <a:rPr lang="ru-RU" dirty="0" err="1" smtClean="0"/>
              <a:t>паперова</a:t>
            </a:r>
            <a:r>
              <a:rPr lang="ru-RU" dirty="0" smtClean="0"/>
              <a:t> </a:t>
            </a:r>
            <a:r>
              <a:rPr lang="ru-RU" dirty="0" err="1" smtClean="0"/>
              <a:t>мотузка</a:t>
            </a:r>
            <a:r>
              <a:rPr lang="ru-RU" dirty="0" smtClean="0"/>
              <a:t>, </a:t>
            </a:r>
            <a:r>
              <a:rPr lang="ru-RU" dirty="0" err="1" smtClean="0"/>
              <a:t>кордова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шовкова</a:t>
            </a:r>
            <a:r>
              <a:rPr lang="ru-RU" dirty="0" smtClean="0"/>
              <a:t> </a:t>
            </a:r>
            <a:r>
              <a:rPr lang="ru-RU" dirty="0" err="1" smtClean="0"/>
              <a:t>волосінь</a:t>
            </a:r>
            <a:r>
              <a:rPr lang="ru-RU" dirty="0" smtClean="0"/>
              <a:t>, </a:t>
            </a:r>
            <a:r>
              <a:rPr lang="ru-RU" dirty="0" err="1" smtClean="0"/>
              <a:t>лляні</a:t>
            </a:r>
            <a:r>
              <a:rPr lang="ru-RU" dirty="0" smtClean="0"/>
              <a:t>, </a:t>
            </a:r>
            <a:r>
              <a:rPr lang="ru-RU" dirty="0" err="1" smtClean="0"/>
              <a:t>бавовняні</a:t>
            </a:r>
            <a:r>
              <a:rPr lang="ru-RU" dirty="0" smtClean="0"/>
              <a:t>, </a:t>
            </a:r>
            <a:r>
              <a:rPr lang="ru-RU" dirty="0" err="1" smtClean="0"/>
              <a:t>шовкові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нитки, плоска </a:t>
            </a:r>
            <a:r>
              <a:rPr lang="ru-RU" dirty="0" err="1" smtClean="0"/>
              <a:t>тасьма</a:t>
            </a:r>
            <a:r>
              <a:rPr lang="ru-RU" dirty="0" smtClean="0"/>
              <a:t>, сизаль. Головне - правильно </a:t>
            </a:r>
            <a:r>
              <a:rPr lang="ru-RU" dirty="0" err="1" smtClean="0"/>
              <a:t>підібрати</a:t>
            </a:r>
            <a:r>
              <a:rPr lang="ru-RU" dirty="0" smtClean="0"/>
              <a:t> </a:t>
            </a:r>
            <a:r>
              <a:rPr lang="ru-RU" dirty="0" err="1" smtClean="0"/>
              <a:t>вузли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C:\Users\Администратор\Desktop\#1]\№2\#3\Какой-материал-применяется-для-плетения-макрам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785794"/>
            <a:ext cx="5000628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Вимоги</a:t>
            </a:r>
            <a:r>
              <a:rPr lang="ru-RU" dirty="0" smtClean="0"/>
              <a:t> до </a:t>
            </a:r>
            <a:r>
              <a:rPr lang="ru-RU" dirty="0" err="1" smtClean="0"/>
              <a:t>матеріалу</a:t>
            </a:r>
            <a:r>
              <a:rPr lang="ru-RU" dirty="0" smtClean="0"/>
              <a:t> для </a:t>
            </a:r>
            <a:r>
              <a:rPr lang="ru-RU" dirty="0" err="1" smtClean="0"/>
              <a:t>плетіння</a:t>
            </a:r>
            <a:r>
              <a:rPr lang="ru-RU" dirty="0" smtClean="0"/>
              <a:t> макраме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43050"/>
            <a:ext cx="8229600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плетіння</a:t>
            </a:r>
            <a:r>
              <a:rPr lang="ru-RU" dirty="0" smtClean="0"/>
              <a:t> макраме повинен бути </a:t>
            </a:r>
            <a:r>
              <a:rPr lang="ru-RU" dirty="0" err="1" smtClean="0"/>
              <a:t>міцним</a:t>
            </a:r>
            <a:r>
              <a:rPr lang="ru-RU" dirty="0" smtClean="0"/>
              <a:t>, в </a:t>
            </a:r>
            <a:r>
              <a:rPr lang="ru-RU" dirty="0" err="1" smtClean="0"/>
              <a:t>міру</a:t>
            </a:r>
            <a:r>
              <a:rPr lang="ru-RU" dirty="0" smtClean="0"/>
              <a:t> </a:t>
            </a:r>
            <a:r>
              <a:rPr lang="ru-RU" dirty="0" err="1" smtClean="0"/>
              <a:t>скрученим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податливим</a:t>
            </a:r>
            <a:r>
              <a:rPr lang="ru-RU" dirty="0" smtClean="0"/>
              <a:t>. </a:t>
            </a:r>
            <a:r>
              <a:rPr lang="ru-RU" dirty="0" err="1" smtClean="0"/>
              <a:t>Якщо</a:t>
            </a:r>
            <a:r>
              <a:rPr lang="ru-RU" dirty="0" smtClean="0"/>
              <a:t> </a:t>
            </a:r>
            <a:r>
              <a:rPr lang="ru-RU" dirty="0" err="1" smtClean="0"/>
              <a:t>хочете</a:t>
            </a:r>
            <a:r>
              <a:rPr lang="ru-RU" dirty="0" smtClean="0"/>
              <a:t> </a:t>
            </a:r>
            <a:r>
              <a:rPr lang="ru-RU" dirty="0" err="1" smtClean="0"/>
              <a:t>отримати</a:t>
            </a:r>
            <a:r>
              <a:rPr lang="ru-RU" dirty="0" smtClean="0"/>
              <a:t> </a:t>
            </a:r>
            <a:r>
              <a:rPr lang="ru-RU" dirty="0" err="1" smtClean="0"/>
              <a:t>чіткий</a:t>
            </a:r>
            <a:r>
              <a:rPr lang="ru-RU" dirty="0" smtClean="0"/>
              <a:t> </a:t>
            </a:r>
            <a:r>
              <a:rPr lang="ru-RU" dirty="0" err="1" smtClean="0"/>
              <a:t>рельєфний</a:t>
            </a:r>
            <a:r>
              <a:rPr lang="ru-RU" dirty="0" smtClean="0"/>
              <a:t> </a:t>
            </a:r>
            <a:r>
              <a:rPr lang="ru-RU" dirty="0" err="1" smtClean="0"/>
              <a:t>візерунок</a:t>
            </a:r>
            <a:r>
              <a:rPr lang="ru-RU" dirty="0" smtClean="0"/>
              <a:t>, то </a:t>
            </a:r>
            <a:r>
              <a:rPr lang="ru-RU" dirty="0" err="1" smtClean="0"/>
              <a:t>матеріал</a:t>
            </a:r>
            <a:r>
              <a:rPr lang="ru-RU" dirty="0" smtClean="0"/>
              <a:t> для </a:t>
            </a:r>
            <a:r>
              <a:rPr lang="ru-RU" dirty="0" err="1" smtClean="0"/>
              <a:t>плетіння</a:t>
            </a:r>
            <a:r>
              <a:rPr lang="ru-RU" dirty="0" smtClean="0"/>
              <a:t> макраме </a:t>
            </a:r>
            <a:r>
              <a:rPr lang="ru-RU" dirty="0" err="1" smtClean="0"/>
              <a:t>потрібно</a:t>
            </a:r>
            <a:r>
              <a:rPr lang="ru-RU" dirty="0" smtClean="0"/>
              <a:t> туго </a:t>
            </a:r>
            <a:r>
              <a:rPr lang="ru-RU" dirty="0" err="1" smtClean="0"/>
              <a:t>скручувати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Нитки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плетіння</a:t>
            </a:r>
            <a:r>
              <a:rPr lang="ru-RU" dirty="0" smtClean="0"/>
              <a:t> макраме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подовжувати</a:t>
            </a:r>
            <a:r>
              <a:rPr lang="ru-RU" dirty="0" smtClean="0"/>
              <a:t>. </a:t>
            </a:r>
            <a:r>
              <a:rPr lang="ru-RU" dirty="0" err="1" smtClean="0"/>
              <a:t>Адже</a:t>
            </a:r>
            <a:r>
              <a:rPr lang="ru-RU" dirty="0" smtClean="0"/>
              <a:t> не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відрізати</a:t>
            </a:r>
            <a:r>
              <a:rPr lang="ru-RU" dirty="0" smtClean="0"/>
              <a:t> </a:t>
            </a:r>
            <a:r>
              <a:rPr lang="ru-RU" dirty="0" err="1" smtClean="0"/>
              <a:t>необхідну</a:t>
            </a:r>
            <a:r>
              <a:rPr lang="ru-RU" dirty="0" smtClean="0"/>
              <a:t> </a:t>
            </a:r>
            <a:r>
              <a:rPr lang="ru-RU" dirty="0" err="1" smtClean="0"/>
              <a:t>довжину</a:t>
            </a:r>
            <a:r>
              <a:rPr lang="ru-RU" dirty="0" smtClean="0"/>
              <a:t> нитки.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поступити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по </a:t>
            </a:r>
            <a:r>
              <a:rPr lang="ru-RU" dirty="0" err="1" smtClean="0"/>
              <a:t>іншому</a:t>
            </a:r>
            <a:r>
              <a:rPr lang="ru-RU" dirty="0" smtClean="0"/>
              <a:t>. </a:t>
            </a:r>
            <a:r>
              <a:rPr lang="ru-RU" dirty="0" err="1" smtClean="0"/>
              <a:t>Потрібно</a:t>
            </a:r>
            <a:r>
              <a:rPr lang="ru-RU" dirty="0" smtClean="0"/>
              <a:t> </a:t>
            </a:r>
            <a:r>
              <a:rPr lang="ru-RU" dirty="0" err="1" smtClean="0"/>
              <a:t>поміняти</a:t>
            </a:r>
            <a:r>
              <a:rPr lang="ru-RU" dirty="0" smtClean="0"/>
              <a:t> </a:t>
            </a:r>
            <a:r>
              <a:rPr lang="ru-RU" dirty="0" err="1" smtClean="0"/>
              <a:t>місцями</a:t>
            </a:r>
            <a:r>
              <a:rPr lang="ru-RU" dirty="0" smtClean="0"/>
              <a:t> </a:t>
            </a:r>
            <a:r>
              <a:rPr lang="ru-RU" dirty="0" err="1" smtClean="0"/>
              <a:t>довгу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коротку</a:t>
            </a:r>
            <a:r>
              <a:rPr lang="ru-RU" dirty="0" smtClean="0"/>
              <a:t> нитки. Але </a:t>
            </a:r>
            <a:r>
              <a:rPr lang="ru-RU" dirty="0" err="1" smtClean="0"/>
              <a:t>найкраще</a:t>
            </a:r>
            <a:r>
              <a:rPr lang="ru-RU" dirty="0" smtClean="0"/>
              <a:t> </a:t>
            </a:r>
            <a:r>
              <a:rPr lang="ru-RU" dirty="0" err="1" smtClean="0"/>
              <a:t>прикріплювати</a:t>
            </a:r>
            <a:r>
              <a:rPr lang="ru-RU" dirty="0" smtClean="0"/>
              <a:t> один </a:t>
            </a:r>
            <a:r>
              <a:rPr lang="ru-RU" dirty="0" err="1" smtClean="0"/>
              <a:t>кінець</a:t>
            </a:r>
            <a:r>
              <a:rPr lang="ru-RU" dirty="0" smtClean="0"/>
              <a:t> нитки до </a:t>
            </a:r>
            <a:r>
              <a:rPr lang="ru-RU" dirty="0" err="1" smtClean="0"/>
              <a:t>іншого</a:t>
            </a:r>
            <a:r>
              <a:rPr lang="ru-RU" dirty="0" smtClean="0"/>
              <a:t> за </a:t>
            </a:r>
            <a:r>
              <a:rPr lang="ru-RU" dirty="0" err="1" smtClean="0"/>
              <a:t>допомогою</a:t>
            </a:r>
            <a:r>
              <a:rPr lang="ru-RU" dirty="0" smtClean="0"/>
              <a:t> </a:t>
            </a:r>
            <a:r>
              <a:rPr lang="ru-RU" dirty="0" err="1" smtClean="0"/>
              <a:t>вузлів</a:t>
            </a:r>
            <a:r>
              <a:rPr lang="ru-RU" dirty="0" smtClean="0"/>
              <a:t>. При </a:t>
            </a:r>
            <a:r>
              <a:rPr lang="ru-RU" dirty="0" err="1" smtClean="0"/>
              <a:t>цьому</a:t>
            </a:r>
            <a:r>
              <a:rPr lang="ru-RU" dirty="0" smtClean="0"/>
              <a:t> </a:t>
            </a:r>
            <a:r>
              <a:rPr lang="ru-RU" dirty="0" err="1" smtClean="0"/>
              <a:t>зайві</a:t>
            </a:r>
            <a:r>
              <a:rPr lang="ru-RU" dirty="0" smtClean="0"/>
              <a:t> </a:t>
            </a:r>
            <a:r>
              <a:rPr lang="ru-RU" dirty="0" err="1" smtClean="0"/>
              <a:t>кінці</a:t>
            </a:r>
            <a:r>
              <a:rPr lang="ru-RU" dirty="0" smtClean="0"/>
              <a:t> нитки </a:t>
            </a:r>
            <a:r>
              <a:rPr lang="ru-RU" dirty="0" err="1" smtClean="0"/>
              <a:t>можна</a:t>
            </a:r>
            <a:r>
              <a:rPr lang="ru-RU" dirty="0" smtClean="0"/>
              <a:t> легко </a:t>
            </a:r>
            <a:r>
              <a:rPr lang="ru-RU" dirty="0" err="1" smtClean="0"/>
              <a:t>зрізати</a:t>
            </a:r>
            <a:r>
              <a:rPr lang="ru-RU" dirty="0" smtClean="0"/>
              <a:t>. </a:t>
            </a:r>
            <a:r>
              <a:rPr lang="ru-RU" dirty="0" err="1" smtClean="0"/>
              <a:t>Дуже</a:t>
            </a:r>
            <a:r>
              <a:rPr lang="ru-RU" dirty="0" smtClean="0"/>
              <a:t> просто </a:t>
            </a:r>
            <a:r>
              <a:rPr lang="ru-RU" dirty="0" err="1" smtClean="0"/>
              <a:t>з'єднувати</a:t>
            </a:r>
            <a:r>
              <a:rPr lang="ru-RU" dirty="0" smtClean="0"/>
              <a:t> </a:t>
            </a:r>
            <a:r>
              <a:rPr lang="ru-RU" dirty="0" err="1" smtClean="0"/>
              <a:t>капронові</a:t>
            </a:r>
            <a:r>
              <a:rPr lang="ru-RU" dirty="0" smtClean="0"/>
              <a:t> нитки, так як вони </a:t>
            </a:r>
            <a:r>
              <a:rPr lang="ru-RU" dirty="0" err="1" smtClean="0"/>
              <a:t>плавляться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066800"/>
          </a:xfrm>
        </p:spPr>
        <p:txBody>
          <a:bodyPr/>
          <a:lstStyle/>
          <a:p>
            <a:r>
              <a:rPr lang="ru-RU" dirty="0" err="1" smtClean="0"/>
              <a:t>Пристосування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71612"/>
            <a:ext cx="8229600" cy="4325112"/>
          </a:xfrm>
        </p:spPr>
        <p:txBody>
          <a:bodyPr/>
          <a:lstStyle/>
          <a:p>
            <a:r>
              <a:rPr lang="ru-RU" dirty="0" err="1" smtClean="0"/>
              <a:t>Струбцини</a:t>
            </a:r>
            <a:r>
              <a:rPr lang="ru-RU" dirty="0" smtClean="0"/>
              <a:t> невеликих </a:t>
            </a:r>
            <a:r>
              <a:rPr lang="ru-RU" dirty="0" err="1" smtClean="0"/>
              <a:t>розмірів</a:t>
            </a:r>
            <a:r>
              <a:rPr lang="ru-RU" dirty="0" smtClean="0"/>
              <a:t>, для </a:t>
            </a:r>
            <a:r>
              <a:rPr lang="ru-RU" dirty="0" err="1" smtClean="0"/>
              <a:t>кріплення</a:t>
            </a:r>
            <a:r>
              <a:rPr lang="ru-RU" dirty="0" smtClean="0"/>
              <a:t> до столу</a:t>
            </a:r>
          </a:p>
          <a:p>
            <a:r>
              <a:rPr lang="ru-RU" dirty="0" err="1" smtClean="0"/>
              <a:t>Поролонова</a:t>
            </a:r>
            <a:r>
              <a:rPr lang="ru-RU" dirty="0" smtClean="0"/>
              <a:t> подушка </a:t>
            </a:r>
            <a:r>
              <a:rPr lang="ru-RU" dirty="0" err="1" smtClean="0"/>
              <a:t>або</a:t>
            </a:r>
            <a:r>
              <a:rPr lang="ru-RU" dirty="0" smtClean="0"/>
              <a:t> шматок </a:t>
            </a:r>
            <a:r>
              <a:rPr lang="ru-RU" dirty="0" err="1" smtClean="0"/>
              <a:t>пінопласту</a:t>
            </a:r>
            <a:r>
              <a:rPr lang="ru-RU" dirty="0" smtClean="0"/>
              <a:t> (для </a:t>
            </a:r>
            <a:r>
              <a:rPr lang="ru-RU" dirty="0" err="1" smtClean="0"/>
              <a:t>плетіння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неправильної</a:t>
            </a:r>
            <a:r>
              <a:rPr lang="ru-RU" dirty="0" smtClean="0"/>
              <a:t> </a:t>
            </a:r>
            <a:r>
              <a:rPr lang="ru-RU" dirty="0" err="1" smtClean="0"/>
              <a:t>форми</a:t>
            </a:r>
            <a:r>
              <a:rPr lang="ru-RU" dirty="0" smtClean="0"/>
              <a:t>),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прикріплюються</a:t>
            </a:r>
            <a:r>
              <a:rPr lang="ru-RU" dirty="0" smtClean="0"/>
              <a:t> до столу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спинці</a:t>
            </a:r>
            <a:r>
              <a:rPr lang="ru-RU" dirty="0" smtClean="0"/>
              <a:t> </a:t>
            </a:r>
            <a:r>
              <a:rPr lang="ru-RU" dirty="0" err="1" smtClean="0"/>
              <a:t>стільця</a:t>
            </a:r>
            <a:endParaRPr lang="ru-RU" dirty="0" smtClean="0"/>
          </a:p>
          <a:p>
            <a:r>
              <a:rPr lang="ru-RU" dirty="0" err="1" smtClean="0"/>
              <a:t>Металеві</a:t>
            </a:r>
            <a:r>
              <a:rPr lang="ru-RU" dirty="0" smtClean="0"/>
              <a:t> </a:t>
            </a:r>
            <a:r>
              <a:rPr lang="ru-RU" dirty="0" err="1" smtClean="0"/>
              <a:t>кільця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кашпо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абажурів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8604"/>
            <a:ext cx="8229600" cy="1066800"/>
          </a:xfrm>
        </p:spPr>
        <p:txBody>
          <a:bodyPr/>
          <a:lstStyle/>
          <a:p>
            <a:r>
              <a:rPr lang="uk-UA" dirty="0" smtClean="0"/>
              <a:t>Вироби аналоги </a:t>
            </a:r>
            <a:endParaRPr lang="ru-RU" dirty="0"/>
          </a:p>
        </p:txBody>
      </p:sp>
      <p:pic>
        <p:nvPicPr>
          <p:cNvPr id="4098" name="Picture 2" descr="C:\Users\Администратор\Desktop\#1]\№2\#3\1203180036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571612"/>
            <a:ext cx="5500694" cy="3019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Администратор\Desktop\#1]\№2\#3\P106033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214819"/>
            <a:ext cx="4953000" cy="2643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066800"/>
          </a:xfrm>
        </p:spPr>
        <p:txBody>
          <a:bodyPr/>
          <a:lstStyle/>
          <a:p>
            <a:r>
              <a:rPr lang="uk-UA" dirty="0" smtClean="0"/>
              <a:t>Вироби аналоги</a:t>
            </a:r>
            <a:endParaRPr lang="ru-RU" dirty="0"/>
          </a:p>
        </p:txBody>
      </p:sp>
      <p:pic>
        <p:nvPicPr>
          <p:cNvPr id="5122" name="Picture 2" descr="C:\Users\Администратор\Desktop\#1]\№2\#3\a854823363--ukrasheniya-makrame-braslet-serdtse-k-serdtsu-n52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214842" cy="4214842"/>
          </a:xfrm>
          <a:prstGeom prst="rect">
            <a:avLst/>
          </a:prstGeom>
          <a:noFill/>
        </p:spPr>
      </p:pic>
      <p:pic>
        <p:nvPicPr>
          <p:cNvPr id="5123" name="Picture 3" descr="C:\Users\Администратор\Desktop\#1]\№2\#3\7e74823364--ukrasheniya-makrame-braslet-serdtse-k-serdtsu-n52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214555"/>
            <a:ext cx="4500594" cy="46434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</TotalTime>
  <Words>470</Words>
  <PresentationFormat>Экран (4:3)</PresentationFormat>
  <Paragraphs>24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Городская</vt:lpstr>
      <vt:lpstr>Макраме</vt:lpstr>
      <vt:lpstr>Макраме (фр. Macramé, від араб. - Тасьма, бахрома, мереживо або від турецк. - Шарф або серветка з бахромою) - техніка вузликового плетіння.</vt:lpstr>
      <vt:lpstr>Історія </vt:lpstr>
      <vt:lpstr>Історія</vt:lpstr>
      <vt:lpstr>Матеріали</vt:lpstr>
      <vt:lpstr>Вимоги до матеріалу для плетіння макраме</vt:lpstr>
      <vt:lpstr>Пристосування</vt:lpstr>
      <vt:lpstr>Вироби аналоги </vt:lpstr>
      <vt:lpstr>Вироби аналоги</vt:lpstr>
      <vt:lpstr>Мій виріб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Макраме</dc:title>
  <dc:creator>Zhidachin Andriy</dc:creator>
  <cp:lastModifiedBy>BEST</cp:lastModifiedBy>
  <cp:revision>3</cp:revision>
  <dcterms:created xsi:type="dcterms:W3CDTF">2014-12-11T03:19:02Z</dcterms:created>
  <dcterms:modified xsi:type="dcterms:W3CDTF">2015-02-22T17:08:50Z</dcterms:modified>
</cp:coreProperties>
</file>