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notesMasterIdLst>
    <p:notesMasterId r:id="rId15"/>
  </p:notesMasterIdLst>
  <p:sldIdLst>
    <p:sldId id="263" r:id="rId2"/>
    <p:sldId id="256" r:id="rId3"/>
    <p:sldId id="262" r:id="rId4"/>
    <p:sldId id="272" r:id="rId5"/>
    <p:sldId id="264" r:id="rId6"/>
    <p:sldId id="266" r:id="rId7"/>
    <p:sldId id="257" r:id="rId8"/>
    <p:sldId id="258" r:id="rId9"/>
    <p:sldId id="268" r:id="rId10"/>
    <p:sldId id="267" r:id="rId11"/>
    <p:sldId id="273" r:id="rId12"/>
    <p:sldId id="274" r:id="rId13"/>
    <p:sldId id="27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42" d="100"/>
          <a:sy n="42" d="100"/>
        </p:scale>
        <p:origin x="31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F70FB5-97C2-45A9-AF1B-C76BA45B2584}" type="doc">
      <dgm:prSet loTypeId="urn:microsoft.com/office/officeart/2005/8/layout/orgChart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D995DFCC-BFF1-416A-A531-65CBD531C496}">
      <dgm:prSet phldrT="[Текст]"/>
      <dgm:spPr/>
      <dgm:t>
        <a:bodyPr/>
        <a:lstStyle/>
        <a:p>
          <a:r>
            <a:rPr lang="uk-UA" dirty="0" smtClean="0"/>
            <a:t>Соціальна відповідальність</a:t>
          </a:r>
          <a:endParaRPr lang="ru-RU" dirty="0"/>
        </a:p>
      </dgm:t>
    </dgm:pt>
    <dgm:pt modelId="{CC567675-DDDB-4814-805E-1E78B5E2C8A2}" type="parTrans" cxnId="{6480F9A3-A1EC-4AD6-A971-E9098BD98D91}">
      <dgm:prSet/>
      <dgm:spPr/>
      <dgm:t>
        <a:bodyPr/>
        <a:lstStyle/>
        <a:p>
          <a:endParaRPr lang="ru-RU"/>
        </a:p>
      </dgm:t>
    </dgm:pt>
    <dgm:pt modelId="{85CFC29A-B28B-4FA0-AA5C-452B391B5F09}" type="sibTrans" cxnId="{6480F9A3-A1EC-4AD6-A971-E9098BD98D91}">
      <dgm:prSet/>
      <dgm:spPr/>
      <dgm:t>
        <a:bodyPr/>
        <a:lstStyle/>
        <a:p>
          <a:endParaRPr lang="ru-RU"/>
        </a:p>
      </dgm:t>
    </dgm:pt>
    <dgm:pt modelId="{40477FDE-B676-403E-863F-BE42C5F4657D}">
      <dgm:prSet phldrT="[Текст]"/>
      <dgm:spPr/>
      <dgm:t>
        <a:bodyPr/>
        <a:lstStyle/>
        <a:p>
          <a:r>
            <a:rPr lang="uk-UA" dirty="0" smtClean="0"/>
            <a:t>Зовнішня</a:t>
          </a:r>
          <a:endParaRPr lang="ru-RU" dirty="0"/>
        </a:p>
      </dgm:t>
    </dgm:pt>
    <dgm:pt modelId="{0F29B7F4-4EBE-4B36-A950-EA34BA69F297}" type="parTrans" cxnId="{11E78F2F-2306-4151-95A4-FB874A197A25}">
      <dgm:prSet/>
      <dgm:spPr/>
      <dgm:t>
        <a:bodyPr/>
        <a:lstStyle/>
        <a:p>
          <a:endParaRPr lang="ru-RU"/>
        </a:p>
      </dgm:t>
    </dgm:pt>
    <dgm:pt modelId="{60B3D21A-19D8-47FE-A7CC-F65B4E9B2135}" type="sibTrans" cxnId="{11E78F2F-2306-4151-95A4-FB874A197A25}">
      <dgm:prSet/>
      <dgm:spPr/>
      <dgm:t>
        <a:bodyPr/>
        <a:lstStyle/>
        <a:p>
          <a:endParaRPr lang="ru-RU"/>
        </a:p>
      </dgm:t>
    </dgm:pt>
    <dgm:pt modelId="{BEB2C95A-7B6B-4F29-8CAF-A7E6E80FA8D4}">
      <dgm:prSet phldrT="[Текст]"/>
      <dgm:spPr/>
      <dgm:t>
        <a:bodyPr/>
        <a:lstStyle/>
        <a:p>
          <a:r>
            <a:rPr lang="uk-UA" dirty="0" smtClean="0"/>
            <a:t>Внутрішня</a:t>
          </a:r>
          <a:endParaRPr lang="ru-RU" dirty="0"/>
        </a:p>
      </dgm:t>
    </dgm:pt>
    <dgm:pt modelId="{945026BC-1C4C-48B7-95CD-B51C161590F4}" type="parTrans" cxnId="{70A7ABE8-7D8E-468A-9BB5-7ECFE51A7A5B}">
      <dgm:prSet/>
      <dgm:spPr/>
      <dgm:t>
        <a:bodyPr/>
        <a:lstStyle/>
        <a:p>
          <a:endParaRPr lang="ru-RU"/>
        </a:p>
      </dgm:t>
    </dgm:pt>
    <dgm:pt modelId="{79D6F426-4F7A-4069-9236-928C727C9069}" type="sibTrans" cxnId="{70A7ABE8-7D8E-468A-9BB5-7ECFE51A7A5B}">
      <dgm:prSet/>
      <dgm:spPr/>
      <dgm:t>
        <a:bodyPr/>
        <a:lstStyle/>
        <a:p>
          <a:endParaRPr lang="ru-RU"/>
        </a:p>
      </dgm:t>
    </dgm:pt>
    <dgm:pt modelId="{1718EB3A-1B6D-45DE-8166-67337E8044D3}" type="pres">
      <dgm:prSet presAssocID="{4FF70FB5-97C2-45A9-AF1B-C76BA45B258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9EBC391-7F2A-4AB9-948D-59F7B6F28F97}" type="pres">
      <dgm:prSet presAssocID="{D995DFCC-BFF1-416A-A531-65CBD531C496}" presName="hierRoot1" presStyleCnt="0">
        <dgm:presLayoutVars>
          <dgm:hierBranch val="init"/>
        </dgm:presLayoutVars>
      </dgm:prSet>
      <dgm:spPr/>
    </dgm:pt>
    <dgm:pt modelId="{2C8E69B1-0007-4EFC-BD21-C6BC2A506D04}" type="pres">
      <dgm:prSet presAssocID="{D995DFCC-BFF1-416A-A531-65CBD531C496}" presName="rootComposite1" presStyleCnt="0"/>
      <dgm:spPr/>
    </dgm:pt>
    <dgm:pt modelId="{D71B6659-A771-4DBD-990F-77637DE09D26}" type="pres">
      <dgm:prSet presAssocID="{D995DFCC-BFF1-416A-A531-65CBD531C496}" presName="rootText1" presStyleLbl="node0" presStyleIdx="0" presStyleCnt="1" custScaleX="167600" custScaleY="1781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2E6393-00B2-4520-BFC3-C734E2AFF429}" type="pres">
      <dgm:prSet presAssocID="{D995DFCC-BFF1-416A-A531-65CBD531C49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11D370F-6D09-45AF-8130-FF57F78C6383}" type="pres">
      <dgm:prSet presAssocID="{D995DFCC-BFF1-416A-A531-65CBD531C496}" presName="hierChild2" presStyleCnt="0"/>
      <dgm:spPr/>
    </dgm:pt>
    <dgm:pt modelId="{B46A29C4-6FF3-448E-9A81-7C0371E2B30D}" type="pres">
      <dgm:prSet presAssocID="{0F29B7F4-4EBE-4B36-A950-EA34BA69F297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B4B09D6-8181-4E9C-A1B5-265476AFCAE6}" type="pres">
      <dgm:prSet presAssocID="{40477FDE-B676-403E-863F-BE42C5F4657D}" presName="hierRoot2" presStyleCnt="0">
        <dgm:presLayoutVars>
          <dgm:hierBranch val="init"/>
        </dgm:presLayoutVars>
      </dgm:prSet>
      <dgm:spPr/>
    </dgm:pt>
    <dgm:pt modelId="{6D6967B5-CB21-4DCD-9734-9401CAD11061}" type="pres">
      <dgm:prSet presAssocID="{40477FDE-B676-403E-863F-BE42C5F4657D}" presName="rootComposite" presStyleCnt="0"/>
      <dgm:spPr/>
    </dgm:pt>
    <dgm:pt modelId="{7ACD01D9-6386-4757-B0B8-2DAE420EBAAB}" type="pres">
      <dgm:prSet presAssocID="{40477FDE-B676-403E-863F-BE42C5F4657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EFB734-D7C1-4BEB-85DC-70485B6007FB}" type="pres">
      <dgm:prSet presAssocID="{40477FDE-B676-403E-863F-BE42C5F4657D}" presName="rootConnector" presStyleLbl="node2" presStyleIdx="0" presStyleCnt="2"/>
      <dgm:spPr/>
      <dgm:t>
        <a:bodyPr/>
        <a:lstStyle/>
        <a:p>
          <a:endParaRPr lang="ru-RU"/>
        </a:p>
      </dgm:t>
    </dgm:pt>
    <dgm:pt modelId="{3447C5BA-B7A5-4FD1-A1B4-61DE2DCD1AA3}" type="pres">
      <dgm:prSet presAssocID="{40477FDE-B676-403E-863F-BE42C5F4657D}" presName="hierChild4" presStyleCnt="0"/>
      <dgm:spPr/>
    </dgm:pt>
    <dgm:pt modelId="{44EFE71B-30A5-4B9E-8115-7D71F1DE3669}" type="pres">
      <dgm:prSet presAssocID="{40477FDE-B676-403E-863F-BE42C5F4657D}" presName="hierChild5" presStyleCnt="0"/>
      <dgm:spPr/>
    </dgm:pt>
    <dgm:pt modelId="{F1B3115D-62F1-48F9-AF24-298AAB64C043}" type="pres">
      <dgm:prSet presAssocID="{945026BC-1C4C-48B7-95CD-B51C161590F4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0533889-F3D3-4C27-8A88-A1A8434A2C0F}" type="pres">
      <dgm:prSet presAssocID="{BEB2C95A-7B6B-4F29-8CAF-A7E6E80FA8D4}" presName="hierRoot2" presStyleCnt="0">
        <dgm:presLayoutVars>
          <dgm:hierBranch val="init"/>
        </dgm:presLayoutVars>
      </dgm:prSet>
      <dgm:spPr/>
    </dgm:pt>
    <dgm:pt modelId="{FC02C9C4-0B21-4D34-ACB5-73B3F09EC4DB}" type="pres">
      <dgm:prSet presAssocID="{BEB2C95A-7B6B-4F29-8CAF-A7E6E80FA8D4}" presName="rootComposite" presStyleCnt="0"/>
      <dgm:spPr/>
    </dgm:pt>
    <dgm:pt modelId="{0E4624C8-17B8-4DB1-B5C3-87FDA34E1B47}" type="pres">
      <dgm:prSet presAssocID="{BEB2C95A-7B6B-4F29-8CAF-A7E6E80FA8D4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6D2BAD-C14C-4AD2-869E-AACE6583E13D}" type="pres">
      <dgm:prSet presAssocID="{BEB2C95A-7B6B-4F29-8CAF-A7E6E80FA8D4}" presName="rootConnector" presStyleLbl="node2" presStyleIdx="1" presStyleCnt="2"/>
      <dgm:spPr/>
      <dgm:t>
        <a:bodyPr/>
        <a:lstStyle/>
        <a:p>
          <a:endParaRPr lang="ru-RU"/>
        </a:p>
      </dgm:t>
    </dgm:pt>
    <dgm:pt modelId="{D2263205-EBDC-4B5D-BADC-ADE4C73558AA}" type="pres">
      <dgm:prSet presAssocID="{BEB2C95A-7B6B-4F29-8CAF-A7E6E80FA8D4}" presName="hierChild4" presStyleCnt="0"/>
      <dgm:spPr/>
    </dgm:pt>
    <dgm:pt modelId="{2DF65977-6750-426F-83C5-9455C8F327DA}" type="pres">
      <dgm:prSet presAssocID="{BEB2C95A-7B6B-4F29-8CAF-A7E6E80FA8D4}" presName="hierChild5" presStyleCnt="0"/>
      <dgm:spPr/>
    </dgm:pt>
    <dgm:pt modelId="{1A259CE3-9FE3-40B6-BC76-B986820D6954}" type="pres">
      <dgm:prSet presAssocID="{D995DFCC-BFF1-416A-A531-65CBD531C496}" presName="hierChild3" presStyleCnt="0"/>
      <dgm:spPr/>
    </dgm:pt>
  </dgm:ptLst>
  <dgm:cxnLst>
    <dgm:cxn modelId="{3CE96D6F-C61D-46DF-A6DC-D717B61DC7E2}" type="presOf" srcId="{945026BC-1C4C-48B7-95CD-B51C161590F4}" destId="{F1B3115D-62F1-48F9-AF24-298AAB64C043}" srcOrd="0" destOrd="0" presId="urn:microsoft.com/office/officeart/2005/8/layout/orgChart1"/>
    <dgm:cxn modelId="{4E7C30BA-30C2-48A2-A452-75A6FFF2E1B0}" type="presOf" srcId="{4FF70FB5-97C2-45A9-AF1B-C76BA45B2584}" destId="{1718EB3A-1B6D-45DE-8166-67337E8044D3}" srcOrd="0" destOrd="0" presId="urn:microsoft.com/office/officeart/2005/8/layout/orgChart1"/>
    <dgm:cxn modelId="{70A7ABE8-7D8E-468A-9BB5-7ECFE51A7A5B}" srcId="{D995DFCC-BFF1-416A-A531-65CBD531C496}" destId="{BEB2C95A-7B6B-4F29-8CAF-A7E6E80FA8D4}" srcOrd="1" destOrd="0" parTransId="{945026BC-1C4C-48B7-95CD-B51C161590F4}" sibTransId="{79D6F426-4F7A-4069-9236-928C727C9069}"/>
    <dgm:cxn modelId="{982AEAC3-E9E1-4A89-A33E-A9A3AC198C2C}" type="presOf" srcId="{0F29B7F4-4EBE-4B36-A950-EA34BA69F297}" destId="{B46A29C4-6FF3-448E-9A81-7C0371E2B30D}" srcOrd="0" destOrd="0" presId="urn:microsoft.com/office/officeart/2005/8/layout/orgChart1"/>
    <dgm:cxn modelId="{27D3FA9A-9700-4E0A-808E-DEB4F20F6061}" type="presOf" srcId="{BEB2C95A-7B6B-4F29-8CAF-A7E6E80FA8D4}" destId="{926D2BAD-C14C-4AD2-869E-AACE6583E13D}" srcOrd="1" destOrd="0" presId="urn:microsoft.com/office/officeart/2005/8/layout/orgChart1"/>
    <dgm:cxn modelId="{603FE582-B509-4AA7-A10B-DC3D257572BE}" type="presOf" srcId="{40477FDE-B676-403E-863F-BE42C5F4657D}" destId="{CAEFB734-D7C1-4BEB-85DC-70485B6007FB}" srcOrd="1" destOrd="0" presId="urn:microsoft.com/office/officeart/2005/8/layout/orgChart1"/>
    <dgm:cxn modelId="{6480F9A3-A1EC-4AD6-A971-E9098BD98D91}" srcId="{4FF70FB5-97C2-45A9-AF1B-C76BA45B2584}" destId="{D995DFCC-BFF1-416A-A531-65CBD531C496}" srcOrd="0" destOrd="0" parTransId="{CC567675-DDDB-4814-805E-1E78B5E2C8A2}" sibTransId="{85CFC29A-B28B-4FA0-AA5C-452B391B5F09}"/>
    <dgm:cxn modelId="{6A0A8D25-8990-40CD-96B0-AB984C4C2404}" type="presOf" srcId="{BEB2C95A-7B6B-4F29-8CAF-A7E6E80FA8D4}" destId="{0E4624C8-17B8-4DB1-B5C3-87FDA34E1B47}" srcOrd="0" destOrd="0" presId="urn:microsoft.com/office/officeart/2005/8/layout/orgChart1"/>
    <dgm:cxn modelId="{0D6565B7-7DDA-4AAB-8D2B-5DAF71E2051B}" type="presOf" srcId="{D995DFCC-BFF1-416A-A531-65CBD531C496}" destId="{D71B6659-A771-4DBD-990F-77637DE09D26}" srcOrd="0" destOrd="0" presId="urn:microsoft.com/office/officeart/2005/8/layout/orgChart1"/>
    <dgm:cxn modelId="{43547E04-71F7-42EF-9A8D-6F9541492908}" type="presOf" srcId="{D995DFCC-BFF1-416A-A531-65CBD531C496}" destId="{C72E6393-00B2-4520-BFC3-C734E2AFF429}" srcOrd="1" destOrd="0" presId="urn:microsoft.com/office/officeart/2005/8/layout/orgChart1"/>
    <dgm:cxn modelId="{271CF273-6880-4D44-8E3E-F45A05CD9621}" type="presOf" srcId="{40477FDE-B676-403E-863F-BE42C5F4657D}" destId="{7ACD01D9-6386-4757-B0B8-2DAE420EBAAB}" srcOrd="0" destOrd="0" presId="urn:microsoft.com/office/officeart/2005/8/layout/orgChart1"/>
    <dgm:cxn modelId="{11E78F2F-2306-4151-95A4-FB874A197A25}" srcId="{D995DFCC-BFF1-416A-A531-65CBD531C496}" destId="{40477FDE-B676-403E-863F-BE42C5F4657D}" srcOrd="0" destOrd="0" parTransId="{0F29B7F4-4EBE-4B36-A950-EA34BA69F297}" sibTransId="{60B3D21A-19D8-47FE-A7CC-F65B4E9B2135}"/>
    <dgm:cxn modelId="{F4A05909-562C-46D0-87E4-C33E2FC8CB39}" type="presParOf" srcId="{1718EB3A-1B6D-45DE-8166-67337E8044D3}" destId="{F9EBC391-7F2A-4AB9-948D-59F7B6F28F97}" srcOrd="0" destOrd="0" presId="urn:microsoft.com/office/officeart/2005/8/layout/orgChart1"/>
    <dgm:cxn modelId="{961DC43E-A2F5-4164-BCBA-4321138024CC}" type="presParOf" srcId="{F9EBC391-7F2A-4AB9-948D-59F7B6F28F97}" destId="{2C8E69B1-0007-4EFC-BD21-C6BC2A506D04}" srcOrd="0" destOrd="0" presId="urn:microsoft.com/office/officeart/2005/8/layout/orgChart1"/>
    <dgm:cxn modelId="{B678139D-B2B0-4DA8-8C51-BD0E13549C03}" type="presParOf" srcId="{2C8E69B1-0007-4EFC-BD21-C6BC2A506D04}" destId="{D71B6659-A771-4DBD-990F-77637DE09D26}" srcOrd="0" destOrd="0" presId="urn:microsoft.com/office/officeart/2005/8/layout/orgChart1"/>
    <dgm:cxn modelId="{2B49CB96-E610-467E-9116-6D8CBBAF0CFA}" type="presParOf" srcId="{2C8E69B1-0007-4EFC-BD21-C6BC2A506D04}" destId="{C72E6393-00B2-4520-BFC3-C734E2AFF429}" srcOrd="1" destOrd="0" presId="urn:microsoft.com/office/officeart/2005/8/layout/orgChart1"/>
    <dgm:cxn modelId="{094F3352-FB2F-4BE1-8DD6-FF1E5EB00010}" type="presParOf" srcId="{F9EBC391-7F2A-4AB9-948D-59F7B6F28F97}" destId="{611D370F-6D09-45AF-8130-FF57F78C6383}" srcOrd="1" destOrd="0" presId="urn:microsoft.com/office/officeart/2005/8/layout/orgChart1"/>
    <dgm:cxn modelId="{E5400BA0-D0B9-4E1F-A073-EFEAA8ADCED9}" type="presParOf" srcId="{611D370F-6D09-45AF-8130-FF57F78C6383}" destId="{B46A29C4-6FF3-448E-9A81-7C0371E2B30D}" srcOrd="0" destOrd="0" presId="urn:microsoft.com/office/officeart/2005/8/layout/orgChart1"/>
    <dgm:cxn modelId="{BD9673E1-60C1-41E1-B850-50AC51EA7114}" type="presParOf" srcId="{611D370F-6D09-45AF-8130-FF57F78C6383}" destId="{EB4B09D6-8181-4E9C-A1B5-265476AFCAE6}" srcOrd="1" destOrd="0" presId="urn:microsoft.com/office/officeart/2005/8/layout/orgChart1"/>
    <dgm:cxn modelId="{EAB5578B-BBA2-4134-81F4-7EB37C5367D6}" type="presParOf" srcId="{EB4B09D6-8181-4E9C-A1B5-265476AFCAE6}" destId="{6D6967B5-CB21-4DCD-9734-9401CAD11061}" srcOrd="0" destOrd="0" presId="urn:microsoft.com/office/officeart/2005/8/layout/orgChart1"/>
    <dgm:cxn modelId="{E167BC5A-84DC-4FB4-89BA-1C1DAB5393B0}" type="presParOf" srcId="{6D6967B5-CB21-4DCD-9734-9401CAD11061}" destId="{7ACD01D9-6386-4757-B0B8-2DAE420EBAAB}" srcOrd="0" destOrd="0" presId="urn:microsoft.com/office/officeart/2005/8/layout/orgChart1"/>
    <dgm:cxn modelId="{FE198331-632B-4564-B2D9-50A3FD0416AF}" type="presParOf" srcId="{6D6967B5-CB21-4DCD-9734-9401CAD11061}" destId="{CAEFB734-D7C1-4BEB-85DC-70485B6007FB}" srcOrd="1" destOrd="0" presId="urn:microsoft.com/office/officeart/2005/8/layout/orgChart1"/>
    <dgm:cxn modelId="{2329D465-C65E-438A-BEEC-33F7611E70A4}" type="presParOf" srcId="{EB4B09D6-8181-4E9C-A1B5-265476AFCAE6}" destId="{3447C5BA-B7A5-4FD1-A1B4-61DE2DCD1AA3}" srcOrd="1" destOrd="0" presId="urn:microsoft.com/office/officeart/2005/8/layout/orgChart1"/>
    <dgm:cxn modelId="{216982F6-8457-4E02-AD0E-14A1914AA18C}" type="presParOf" srcId="{EB4B09D6-8181-4E9C-A1B5-265476AFCAE6}" destId="{44EFE71B-30A5-4B9E-8115-7D71F1DE3669}" srcOrd="2" destOrd="0" presId="urn:microsoft.com/office/officeart/2005/8/layout/orgChart1"/>
    <dgm:cxn modelId="{15A41832-2E30-4ADF-969A-37970EFF958E}" type="presParOf" srcId="{611D370F-6D09-45AF-8130-FF57F78C6383}" destId="{F1B3115D-62F1-48F9-AF24-298AAB64C043}" srcOrd="2" destOrd="0" presId="urn:microsoft.com/office/officeart/2005/8/layout/orgChart1"/>
    <dgm:cxn modelId="{05BEDFC8-3920-4C19-9BDB-948C7869A860}" type="presParOf" srcId="{611D370F-6D09-45AF-8130-FF57F78C6383}" destId="{00533889-F3D3-4C27-8A88-A1A8434A2C0F}" srcOrd="3" destOrd="0" presId="urn:microsoft.com/office/officeart/2005/8/layout/orgChart1"/>
    <dgm:cxn modelId="{6787EE22-12DE-4767-AC35-36E10634E9B2}" type="presParOf" srcId="{00533889-F3D3-4C27-8A88-A1A8434A2C0F}" destId="{FC02C9C4-0B21-4D34-ACB5-73B3F09EC4DB}" srcOrd="0" destOrd="0" presId="urn:microsoft.com/office/officeart/2005/8/layout/orgChart1"/>
    <dgm:cxn modelId="{221E4299-8E3F-4F9C-9B55-00432041D5F8}" type="presParOf" srcId="{FC02C9C4-0B21-4D34-ACB5-73B3F09EC4DB}" destId="{0E4624C8-17B8-4DB1-B5C3-87FDA34E1B47}" srcOrd="0" destOrd="0" presId="urn:microsoft.com/office/officeart/2005/8/layout/orgChart1"/>
    <dgm:cxn modelId="{522211A6-3DBE-47CA-AB4B-349B91F2ED25}" type="presParOf" srcId="{FC02C9C4-0B21-4D34-ACB5-73B3F09EC4DB}" destId="{926D2BAD-C14C-4AD2-869E-AACE6583E13D}" srcOrd="1" destOrd="0" presId="urn:microsoft.com/office/officeart/2005/8/layout/orgChart1"/>
    <dgm:cxn modelId="{940EBF18-75D8-4BD1-AF2A-4C80C6BA687E}" type="presParOf" srcId="{00533889-F3D3-4C27-8A88-A1A8434A2C0F}" destId="{D2263205-EBDC-4B5D-BADC-ADE4C73558AA}" srcOrd="1" destOrd="0" presId="urn:microsoft.com/office/officeart/2005/8/layout/orgChart1"/>
    <dgm:cxn modelId="{71CE6A1C-F7AC-4A1F-8680-4E93BCF28D71}" type="presParOf" srcId="{00533889-F3D3-4C27-8A88-A1A8434A2C0F}" destId="{2DF65977-6750-426F-83C5-9455C8F327DA}" srcOrd="2" destOrd="0" presId="urn:microsoft.com/office/officeart/2005/8/layout/orgChart1"/>
    <dgm:cxn modelId="{5AAC448A-2B95-419B-9D11-76E5D4814E87}" type="presParOf" srcId="{F9EBC391-7F2A-4AB9-948D-59F7B6F28F97}" destId="{1A259CE3-9FE3-40B6-BC76-B986820D695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AD866B8-C57F-4CD8-942C-A8337A267F8F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DB72F59-B77D-4D2F-A3EC-4BB7673B8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742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DEC62-8136-4E02-A457-75B625C43A78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BFF25-3BFC-48BB-8CF6-3D4D9CA09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35530-A1CF-432B-A55B-7E2059C7D279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92F10-B824-4467-8536-CE05C26C1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3E936-805C-4F64-AD62-0399146D4CA2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41F19-0251-4964-ABFC-A1DEBD9E4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40835-4136-47BD-A7C5-862AB78F7255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F08AA-05C8-4AC8-9C6F-D69BB2B0D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57B3-0603-418C-99FD-A22807BA6BE6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A83A9-F2F3-47D1-A1D0-413B19557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07962-33F8-4439-8F11-7C74EF6439AE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BB826-5BF2-4099-9E87-DF6972036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646E4-779B-46FA-8A73-5081F82D55DB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7DFEC-2E73-4578-BE6A-D6A050E2E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C466E-0AB0-4F90-AB6F-C9BE665751C5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8F15A-1C7D-47A2-868F-446C732FC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C08AE-AAC2-4D01-9EE2-6CFAD4B79665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E9722-8860-4869-BA0B-52F1B143A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D2FFD-480A-4E14-9815-976BE92F3A75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A37C8-6743-4C40-B126-296476457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E2D5E-AD07-4ABD-B376-CA7D6FE846A3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BAA95-1E73-4B54-AF41-073EA2778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690537C-DE4D-4CD3-ACFC-3D1D3F68D47E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1E3CA9A-5B72-4518-A4E1-0F49DBE55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39" r:id="rId2"/>
    <p:sldLayoutId id="2147483941" r:id="rId3"/>
    <p:sldLayoutId id="2147483938" r:id="rId4"/>
    <p:sldLayoutId id="2147483937" r:id="rId5"/>
    <p:sldLayoutId id="2147483936" r:id="rId6"/>
    <p:sldLayoutId id="2147483935" r:id="rId7"/>
    <p:sldLayoutId id="2147483934" r:id="rId8"/>
    <p:sldLayoutId id="2147483942" r:id="rId9"/>
    <p:sldLayoutId id="2147483933" r:id="rId10"/>
    <p:sldLayoutId id="2147483932" r:id="rId11"/>
  </p:sldLayoutIdLst>
  <p:transition spd="slow">
    <p:wipe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a-referat.com/%D0%A2%D0%B0%D0%BA%D0%B8%D0%B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9C%D1%96%D1%81%D1%82%D0%BE" TargetMode="External"/><Relationship Id="rId2" Type="http://schemas.openxmlformats.org/officeDocument/2006/relationships/hyperlink" Target="http://ua-referat.com/%D0%92%D1%96%D0%B4%D0%BF%D0%BE%D0%B2%D1%96%D0%B4%D0%B0%D0%BB%D1%8C%D0%BD%D1%96%D1%81%D1%82%D1%8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a-referat.com/%D0%9B%D1%8E%D0%B4%D0%B8" TargetMode="External"/><Relationship Id="rId4" Type="http://schemas.openxmlformats.org/officeDocument/2006/relationships/hyperlink" Target="http://ua-referat.com/%D0%9A%D1%80%D0%B0%D1%97%D0%BD%D0%B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a-referat.com/%D0%A0%D0%BE%D0%B1%D0%BE%D1%82%D0%B8" TargetMode="External"/><Relationship Id="rId3" Type="http://schemas.openxmlformats.org/officeDocument/2006/relationships/image" Target="../media/image13.jpeg"/><Relationship Id="rId7" Type="http://schemas.openxmlformats.org/officeDocument/2006/relationships/hyperlink" Target="http://ua-referat.com/%D0%9F%D0%BE%D0%B4%D0%B0%D1%82%D0%BA%D0%B8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hyperlink" Target="http://ua-referat.com/%D0%A0%D0%BE%D0%B7%D0%B2%D0%B8%D1%82%D0%BE%D0%BA" TargetMode="External"/><Relationship Id="rId4" Type="http://schemas.openxmlformats.org/officeDocument/2006/relationships/image" Target="../media/image14.jpeg"/><Relationship Id="rId9" Type="http://schemas.openxmlformats.org/officeDocument/2006/relationships/hyperlink" Target="http://ua-referat.com/%D0%91%D1%83%D0%B4%D1%96%D0%B2%D0%BD%D0%B8%D1%86%D1%82%D0%B2%D0%B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362950" cy="36607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/>
              <a:t>Окремо </a:t>
            </a:r>
            <a:r>
              <a:rPr lang="uk-UA" b="1" dirty="0" err="1"/>
              <a:t>виділяється </a:t>
            </a:r>
            <a:r>
              <a:rPr lang="uk-UA" b="1" dirty="0" err="1">
                <a:hlinkClick r:id="rId2" tooltip="Такий"/>
              </a:rPr>
              <a:t>та</a:t>
            </a:r>
            <a:r>
              <a:rPr lang="uk-UA" b="1" dirty="0">
                <a:hlinkClick r:id="rId2" tooltip="Такий"/>
              </a:rPr>
              <a:t>кий</a:t>
            </a:r>
            <a:r>
              <a:rPr lang="uk-UA" b="1" dirty="0"/>
              <a:t> показник соціальної відповідальності, як </a:t>
            </a:r>
            <a:r>
              <a:rPr lang="uk-UA" b="1" dirty="0" smtClean="0"/>
              <a:t>сплата  податків.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3074" name="Picture 2" descr="G:\photo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131840" y="3105910"/>
            <a:ext cx="5105698" cy="3318704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578850" cy="1658937"/>
          </a:xfrm>
        </p:spPr>
        <p:txBody>
          <a:bodyPr/>
          <a:lstStyle/>
          <a:p>
            <a:r>
              <a:rPr lang="ru-RU" smtClean="0"/>
              <a:t>Волонтерство як вид благочинност</a:t>
            </a:r>
            <a:r>
              <a:rPr lang="uk-UA" smtClean="0"/>
              <a:t>і</a:t>
            </a:r>
            <a:endParaRPr lang="ru-RU" smtClean="0"/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0" name="Picture 2" descr="G:\56646215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39552" y="3140968"/>
            <a:ext cx="7802726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G:\Кадетский корпус_новый разм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01274" y="980728"/>
            <a:ext cx="6339480" cy="144016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Сумський Кадетський корпус ім. І.Г </a:t>
            </a:r>
            <a:r>
              <a:rPr lang="uk-UA" dirty="0" err="1" smtClean="0"/>
              <a:t>Харитоненка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 descr="G: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-6350"/>
            <a:ext cx="9182101" cy="69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1988840"/>
            <a:ext cx="7128791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Дякуємо</a:t>
            </a:r>
            <a:r>
              <a:rPr lang="ru-RU" sz="8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 </a:t>
            </a:r>
            <a:r>
              <a:rPr lang="ru-RU" sz="8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увагу</a:t>
            </a:r>
            <a:r>
              <a:rPr lang="ru-RU" sz="8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G: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0"/>
            <a:ext cx="91186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одзаголовок 2"/>
          <p:cNvSpPr>
            <a:spLocks noGrp="1"/>
          </p:cNvSpPr>
          <p:nvPr>
            <p:ph type="body" idx="1"/>
          </p:nvPr>
        </p:nvSpPr>
        <p:spPr>
          <a:xfrm>
            <a:off x="2699792" y="3632250"/>
            <a:ext cx="8183880" cy="420624"/>
          </a:xfrm>
        </p:spPr>
        <p:txBody>
          <a:bodyPr>
            <a:normAutofit fontScale="70000" lnSpcReduction="20000"/>
          </a:bodyPr>
          <a:lstStyle/>
          <a:p>
            <a:pPr marL="36513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прибуток чи соціальна відповідальність?</a:t>
            </a:r>
            <a:endParaRPr lang="ru-RU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21622" y="2708920"/>
            <a:ext cx="529709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uk-UA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илема</a:t>
            </a:r>
            <a:r>
              <a:rPr lang="uk-UA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фірми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 descr="G:\1376517398_zavod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5" y="-53975"/>
            <a:ext cx="9217025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G:\yak-zbilshiti-pributok-firmi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67544" y="2780928"/>
            <a:ext cx="3348109" cy="3528392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2339752" y="404664"/>
            <a:ext cx="392363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ПРИБУТОК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6" name="Picture 2" descr="G:\city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3188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167063" y="4293096"/>
            <a:ext cx="2238375" cy="223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G:\39286494_1233947499_pollutedriver_by_ma_zaika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4105471" y="291933"/>
            <a:ext cx="4192778" cy="270501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smtClean="0"/>
              <a:t>Прибуток — це та частина додаткової вартості продукту, яка залишається після покриття витрат виробництва. Відокремлення частини вартості продукції у вигляді витрат у грошовому вираженні є собівартістю продукції.</a:t>
            </a:r>
            <a:endParaRPr lang="ru-RU" b="1" smtClean="0"/>
          </a:p>
          <a:p>
            <a:endParaRPr lang="ru-RU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 descr="G:\На роздоріжж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G:\chistaya-pribyl-banka-khreshchatik.pn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508104" y="52513"/>
            <a:ext cx="3810000" cy="238125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2" name="Picture 4" descr="G:\Economics_7_12_4.jpe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-108520" y="52513"/>
            <a:ext cx="2411760" cy="2857501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6530975" y="3068638"/>
            <a:ext cx="24479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Прибуток</a:t>
            </a:r>
          </a:p>
        </p:txBody>
      </p:sp>
      <p:sp>
        <p:nvSpPr>
          <p:cNvPr id="19463" name="TextBox 4"/>
          <p:cNvSpPr txBox="1">
            <a:spLocks noChangeArrowheads="1"/>
          </p:cNvSpPr>
          <p:nvPr/>
        </p:nvSpPr>
        <p:spPr bwMode="auto">
          <a:xfrm>
            <a:off x="179388" y="3573463"/>
            <a:ext cx="21240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Соц</a:t>
            </a:r>
            <a:r>
              <a:rPr lang="uk-UA" sz="2800">
                <a:solidFill>
                  <a:schemeClr val="bg1"/>
                </a:solidFill>
              </a:rPr>
              <a:t>і</a:t>
            </a:r>
            <a:r>
              <a:rPr lang="ru-RU" sz="2800">
                <a:solidFill>
                  <a:schemeClr val="bg1"/>
                </a:solidFill>
              </a:rPr>
              <a:t>альна відповідальність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300788" y="6035675"/>
            <a:ext cx="2386012" cy="571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549275"/>
            <a:ext cx="8183562" cy="520223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dirty="0" err="1"/>
              <a:t>Соціальна </a:t>
            </a:r>
            <a:r>
              <a:rPr lang="uk-UA" b="1" dirty="0" err="1">
                <a:hlinkClick r:id="rId2" tooltip="Відповідальність"/>
              </a:rPr>
              <a:t>відповідальн</a:t>
            </a:r>
            <a:r>
              <a:rPr lang="uk-UA" b="1" dirty="0">
                <a:hlinkClick r:id="rId2" tooltip="Відповідальність"/>
              </a:rPr>
              <a:t>ість</a:t>
            </a:r>
            <a:r>
              <a:rPr lang="uk-UA" b="1" dirty="0"/>
              <a:t> являє собою реалізацію не тільки своїх економічних інтересів і цілей, а й впливу ділової активності на власний персонал, споживачів та організації, спільно з якими здійснюється та чи інша діяльність.</a:t>
            </a:r>
            <a:endParaRPr lang="ru-RU" b="1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b="1" dirty="0"/>
              <a:t>Соціальна відповідальність - це обдумана, зважена діяльність. Проявляється вона в довгостроковому участю в конкретних проектах, спрямованих на поліпшення світу навколо. Це якийсь внесок. Якою б сильною не була комерційна структура, вона не може існувати поза свого середовища. А середовище - це </a:t>
            </a:r>
            <a:r>
              <a:rPr lang="uk-UA" b="1" dirty="0">
                <a:hlinkClick r:id="rId3" tooltip="Місто"/>
              </a:rPr>
              <a:t>місто</a:t>
            </a:r>
            <a:r>
              <a:rPr lang="uk-UA" b="1" dirty="0"/>
              <a:t>, </a:t>
            </a:r>
            <a:r>
              <a:rPr lang="uk-UA" b="1" dirty="0">
                <a:hlinkClick r:id="rId4" tooltip="Країна"/>
              </a:rPr>
              <a:t>країна</a:t>
            </a:r>
            <a:r>
              <a:rPr lang="uk-UA" b="1" dirty="0"/>
              <a:t>, </a:t>
            </a:r>
            <a:r>
              <a:rPr lang="uk-UA" b="1" dirty="0">
                <a:hlinkClick r:id="rId5" tooltip="Люди"/>
              </a:rPr>
              <a:t>люди</a:t>
            </a:r>
            <a:r>
              <a:rPr lang="uk-UA" b="1" dirty="0"/>
              <a:t>, які там живуть.</a:t>
            </a:r>
            <a:endParaRPr lang="ru-RU" b="1" dirty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G:\121-300x2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117" y="620688"/>
            <a:ext cx="1881188" cy="13541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3" descr="G: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9192" y="5661248"/>
            <a:ext cx="1843088" cy="1258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2" descr="G:\zarpla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40185"/>
            <a:ext cx="1819275" cy="12969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G:\fot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3216" y="5491163"/>
            <a:ext cx="2054225" cy="13668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6" descr="G:\ni_korruptsija_ne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224" y="764704"/>
            <a:ext cx="1420813" cy="1350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Базовий рівень </a:t>
            </a:r>
            <a:r>
              <a:rPr lang="uk-UA" b="1" dirty="0"/>
              <a:t>- обов'язкова складова соціальної відповідальності - передбачає виконання таких зобов'язань: своєчасна сплата </a:t>
            </a:r>
            <a:r>
              <a:rPr lang="uk-UA" b="1" dirty="0">
                <a:hlinkClick r:id="rId7" tooltip="Податки"/>
              </a:rPr>
              <a:t>податків</a:t>
            </a:r>
            <a:r>
              <a:rPr lang="uk-UA" b="1" dirty="0"/>
              <a:t>, виплата заробітної плати, по можливості - надання нових робочих місць (розширення робочого штату).</a:t>
            </a:r>
            <a:endParaRPr lang="ru-RU" b="1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Другий рівень </a:t>
            </a:r>
            <a:r>
              <a:rPr lang="uk-UA" b="1" dirty="0"/>
              <a:t>соціальної відповідальності бізнесу передбачає забезпечення працівників адекватними умовами не тільки </a:t>
            </a:r>
            <a:r>
              <a:rPr lang="uk-UA" b="1" dirty="0">
                <a:hlinkClick r:id="rId8" tooltip="Роботи"/>
              </a:rPr>
              <a:t>роботи</a:t>
            </a:r>
            <a:r>
              <a:rPr lang="uk-UA" b="1" dirty="0"/>
              <a:t>, але і життя: підвищення рівня</a:t>
            </a:r>
            <a:r>
              <a:rPr lang="ru-RU" b="1" dirty="0"/>
              <a:t>    </a:t>
            </a:r>
            <a:r>
              <a:rPr lang="uk-UA" b="1" dirty="0"/>
              <a:t>кваліфікації працівників, профілактичне лікування, </a:t>
            </a:r>
            <a:r>
              <a:rPr lang="uk-UA" b="1" dirty="0">
                <a:hlinkClick r:id="rId9" tooltip="Будівництво"/>
              </a:rPr>
              <a:t>будівництво</a:t>
            </a:r>
            <a:r>
              <a:rPr lang="uk-UA" b="1" dirty="0"/>
              <a:t> житла,</a:t>
            </a:r>
            <a:r>
              <a:rPr lang="uk-UA" b="1" dirty="0">
                <a:hlinkClick r:id="rId10" tooltip="Розвиток"/>
              </a:rPr>
              <a:t> розвиток</a:t>
            </a:r>
            <a:r>
              <a:rPr lang="uk-UA" b="1" dirty="0"/>
              <a:t> соціальної сфери. Являє собою реалізацію соціально відповідальної поведінки заради економічної вигоди. Такий тип відповідальності називається «корпоративною відповідальністю».</a:t>
            </a:r>
            <a:endParaRPr lang="ru-RU" b="1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/>
              <a:t>3</a:t>
            </a:r>
            <a:r>
              <a:rPr lang="uk-UA" b="1" dirty="0"/>
              <a:t>.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Третій, вищий рівень </a:t>
            </a:r>
            <a:r>
              <a:rPr lang="uk-UA" b="1" dirty="0"/>
              <a:t>відповідальності передбачає благодійну діяльність і не мають на меті отримання економічних вигод.</a:t>
            </a:r>
            <a:endParaRPr lang="ru-RU" b="1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18811" cy="118137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Рівні корпоративної соціальної відповідальності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476673"/>
          <a:ext cx="8229600" cy="5847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87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Constantia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Рівні корпоративної соціальної відповідальності</vt:lpstr>
      <vt:lpstr>Презентация PowerPoint</vt:lpstr>
      <vt:lpstr>Окремо виділяється такий показник соціальної відповідальності, як сплата  податків. </vt:lpstr>
      <vt:lpstr>Волонтерство як вид благочинності</vt:lpstr>
      <vt:lpstr>Сумський Кадетський корпус ім. І.Г Харитоненка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Дилема фірми</dc:title>
  <dc:creator>Eggo</dc:creator>
  <cp:lastModifiedBy>Дмитрий Завражный</cp:lastModifiedBy>
  <cp:revision>20</cp:revision>
  <dcterms:created xsi:type="dcterms:W3CDTF">2013-09-29T15:32:25Z</dcterms:created>
  <dcterms:modified xsi:type="dcterms:W3CDTF">2014-06-03T14:34:02Z</dcterms:modified>
</cp:coreProperties>
</file>