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77" r:id="rId7"/>
    <p:sldId id="263" r:id="rId8"/>
    <p:sldId id="273" r:id="rId9"/>
    <p:sldId id="270" r:id="rId10"/>
    <p:sldId id="267" r:id="rId11"/>
    <p:sldId id="268" r:id="rId12"/>
    <p:sldId id="269" r:id="rId13"/>
    <p:sldId id="271" r:id="rId14"/>
    <p:sldId id="272" r:id="rId15"/>
    <p:sldId id="275" r:id="rId16"/>
    <p:sldId id="274" r:id="rId17"/>
    <p:sldId id="276" r:id="rId18"/>
    <p:sldId id="278" r:id="rId19"/>
    <p:sldId id="279" r:id="rId20"/>
    <p:sldId id="26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B4692-9CAB-4A77-9199-11CB039784BB}" type="datetimeFigureOut">
              <a:rPr lang="ru-RU" smtClean="0"/>
              <a:t>17.12.2012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6A7E-E436-429A-AE43-7D4EA7EC5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20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B4692-9CAB-4A77-9199-11CB039784BB}" type="datetimeFigureOut">
              <a:rPr lang="ru-RU" smtClean="0"/>
              <a:t>17.12.2012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6A7E-E436-429A-AE43-7D4EA7EC5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429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B4692-9CAB-4A77-9199-11CB039784BB}" type="datetimeFigureOut">
              <a:rPr lang="ru-RU" smtClean="0"/>
              <a:t>17.12.2012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6A7E-E436-429A-AE43-7D4EA7EC5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984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B4692-9CAB-4A77-9199-11CB039784BB}" type="datetimeFigureOut">
              <a:rPr lang="ru-RU" smtClean="0"/>
              <a:t>17.12.2012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6A7E-E436-429A-AE43-7D4EA7EC5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873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B4692-9CAB-4A77-9199-11CB039784BB}" type="datetimeFigureOut">
              <a:rPr lang="ru-RU" smtClean="0"/>
              <a:t>17.12.2012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6A7E-E436-429A-AE43-7D4EA7EC5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792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B4692-9CAB-4A77-9199-11CB039784BB}" type="datetimeFigureOut">
              <a:rPr lang="ru-RU" smtClean="0"/>
              <a:t>17.12.2012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6A7E-E436-429A-AE43-7D4EA7EC5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605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B4692-9CAB-4A77-9199-11CB039784BB}" type="datetimeFigureOut">
              <a:rPr lang="ru-RU" smtClean="0"/>
              <a:t>17.12.2012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6A7E-E436-429A-AE43-7D4EA7EC5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47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B4692-9CAB-4A77-9199-11CB039784BB}" type="datetimeFigureOut">
              <a:rPr lang="ru-RU" smtClean="0"/>
              <a:t>17.12.2012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6A7E-E436-429A-AE43-7D4EA7EC5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12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B4692-9CAB-4A77-9199-11CB039784BB}" type="datetimeFigureOut">
              <a:rPr lang="ru-RU" smtClean="0"/>
              <a:t>17.12.2012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6A7E-E436-429A-AE43-7D4EA7EC5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020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B4692-9CAB-4A77-9199-11CB039784BB}" type="datetimeFigureOut">
              <a:rPr lang="ru-RU" smtClean="0"/>
              <a:t>17.12.2012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6A7E-E436-429A-AE43-7D4EA7EC5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197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B4692-9CAB-4A77-9199-11CB039784BB}" type="datetimeFigureOut">
              <a:rPr lang="ru-RU" smtClean="0"/>
              <a:t>17.12.2012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6A7E-E436-429A-AE43-7D4EA7EC5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760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B4692-9CAB-4A77-9199-11CB039784BB}" type="datetimeFigureOut">
              <a:rPr lang="ru-RU" smtClean="0"/>
              <a:t>17.12.2012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D6A7E-E436-429A-AE43-7D4EA7EC57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27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38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microsoft.com/office/2007/relationships/hdphoto" Target="../media/hdphoto11.wdp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microsoft.com/office/2007/relationships/hdphoto" Target="../media/hdphoto14.wdp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jpeg"/><Relationship Id="rId4" Type="http://schemas.microsoft.com/office/2007/relationships/hdphoto" Target="../media/hdphoto3.wdp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785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7" b="100000" l="545" r="100000">
                        <a14:foregroundMark x1="37636" y1="64130" x2="27455" y2="47826"/>
                        <a14:foregroundMark x1="66909" y1="61957" x2="76364" y2="49728"/>
                        <a14:foregroundMark x1="47636" y1="27989" x2="36000" y2="17391"/>
                        <a14:foregroundMark x1="60545" y1="33696" x2="66909" y2="18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602" y="115679"/>
            <a:ext cx="4700647" cy="31451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23728" y="4149080"/>
            <a:ext cx="5115198" cy="193899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000" b="1" i="1" dirty="0" smtClean="0">
                <a:solidFill>
                  <a:srgbClr val="FFFF00"/>
                </a:solidFill>
                <a:latin typeface="Bookman Old Style" pitchFamily="18" charset="0"/>
              </a:rPr>
              <a:t>«</a:t>
            </a:r>
            <a:r>
              <a:rPr lang="en-US" sz="3000" b="1" i="1" dirty="0" smtClean="0">
                <a:solidFill>
                  <a:srgbClr val="FFFF00"/>
                </a:solidFill>
                <a:latin typeface="Bookman Old Style" pitchFamily="18" charset="0"/>
              </a:rPr>
              <a:t>There are a lot of cities</a:t>
            </a:r>
          </a:p>
          <a:p>
            <a:pPr algn="ctr"/>
            <a:r>
              <a:rPr lang="en-US" sz="3000" b="1" i="1" dirty="0" smtClean="0">
                <a:solidFill>
                  <a:srgbClr val="FFFF00"/>
                </a:solidFill>
                <a:latin typeface="Bookman Old Style" pitchFamily="18" charset="0"/>
              </a:rPr>
              <a:t>Beautiful and fine</a:t>
            </a:r>
          </a:p>
          <a:p>
            <a:pPr algn="ctr"/>
            <a:r>
              <a:rPr lang="en-US" sz="3000" b="1" i="1" dirty="0" smtClean="0">
                <a:solidFill>
                  <a:srgbClr val="FFFF00"/>
                </a:solidFill>
                <a:latin typeface="Bookman Old Style" pitchFamily="18" charset="0"/>
              </a:rPr>
              <a:t>But the city I like best</a:t>
            </a:r>
          </a:p>
          <a:p>
            <a:pPr algn="ctr"/>
            <a:r>
              <a:rPr lang="en-US" sz="3000" b="1" i="1" dirty="0" smtClean="0">
                <a:solidFill>
                  <a:srgbClr val="FFFF00"/>
                </a:solidFill>
                <a:latin typeface="Bookman Old Style" pitchFamily="18" charset="0"/>
              </a:rPr>
              <a:t>Is, no doubt, mine!</a:t>
            </a:r>
            <a:r>
              <a:rPr lang="ru-RU" sz="3000" b="1" i="1" dirty="0" smtClean="0">
                <a:solidFill>
                  <a:srgbClr val="FFFF00"/>
                </a:solidFill>
                <a:latin typeface="Bookman Old Style" pitchFamily="18" charset="0"/>
              </a:rPr>
              <a:t>»</a:t>
            </a:r>
            <a:endParaRPr lang="en-US" sz="3000" b="1" i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12"/>
            <a:ext cx="9114982" cy="6873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175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6"/>
            <a:ext cx="9144000" cy="68551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5287" y="1322538"/>
            <a:ext cx="5310336" cy="1569660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</a:rPr>
              <a:t>«</a:t>
            </a:r>
            <a:r>
              <a:rPr lang="en-US" sz="9600" b="1" dirty="0" err="1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</a:rPr>
              <a:t>Bublyc</a:t>
            </a:r>
            <a:r>
              <a:rPr lang="ru-RU" sz="9600" b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</a:rPr>
              <a:t>»</a:t>
            </a:r>
            <a:endParaRPr lang="en-US" b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  <a:tileRect r="-100000" b="-100000"/>
              </a:gra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390">
            <a:off x="6012160" y="2564904"/>
            <a:ext cx="2828850" cy="37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571">
            <a:off x="4580237" y="4581128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7815">
            <a:off x="2115938" y="4052210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107">
            <a:off x="352211" y="2245034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942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-1"/>
            <a:ext cx="9135260" cy="685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21345"/>
            <a:ext cx="9130144" cy="6847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-6556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613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726">
            <a:off x="5005692" y="1666702"/>
            <a:ext cx="4028679" cy="3021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11"/>
          <a:stretch/>
        </p:blipFill>
        <p:spPr>
          <a:xfrm rot="21226761">
            <a:off x="5144830" y="4035906"/>
            <a:ext cx="3750400" cy="2626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377417" y="332656"/>
            <a:ext cx="5454352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Bodoni MT Black" pitchFamily="18" charset="0"/>
              </a:rPr>
              <a:t>Our town is also a rail junction. </a:t>
            </a:r>
          </a:p>
          <a:p>
            <a:pPr algn="ctr"/>
            <a:r>
              <a:rPr lang="en-US" sz="2400" i="1" dirty="0">
                <a:latin typeface="Bodoni MT Black" pitchFamily="18" charset="0"/>
              </a:rPr>
              <a:t>There is a great and comfortable railway station and a </a:t>
            </a:r>
            <a:r>
              <a:rPr lang="en-US" sz="2400" i="1" dirty="0">
                <a:solidFill>
                  <a:srgbClr val="FF0000"/>
                </a:solidFill>
                <a:latin typeface="Bodoni MT Black" pitchFamily="18" charset="0"/>
              </a:rPr>
              <a:t>Locomotive Depot</a:t>
            </a:r>
            <a:r>
              <a:rPr lang="en-US" sz="2400" i="1" dirty="0">
                <a:latin typeface="Bodoni MT Black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6555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67644" y="404664"/>
            <a:ext cx="64087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Bodoni MT" pitchFamily="18" charset="0"/>
              </a:rPr>
              <a:t>We have some schools, a </a:t>
            </a:r>
            <a:r>
              <a:rPr lang="en-US" sz="2800" i="1" dirty="0">
                <a:solidFill>
                  <a:srgbClr val="7030A0"/>
                </a:solidFill>
                <a:latin typeface="Bodoni MT" pitchFamily="18" charset="0"/>
              </a:rPr>
              <a:t>Professional lyceum</a:t>
            </a:r>
            <a:r>
              <a:rPr lang="en-US" sz="2800" i="1" dirty="0">
                <a:latin typeface="Bodoni MT" pitchFamily="18" charset="0"/>
              </a:rPr>
              <a:t>, a </a:t>
            </a:r>
            <a:r>
              <a:rPr lang="en-US" sz="2800" i="1" dirty="0">
                <a:solidFill>
                  <a:srgbClr val="7030A0"/>
                </a:solidFill>
                <a:latin typeface="Bodoni MT" pitchFamily="18" charset="0"/>
              </a:rPr>
              <a:t>Gymnasium</a:t>
            </a:r>
            <a:r>
              <a:rPr lang="en-US" sz="2800" i="1" dirty="0">
                <a:latin typeface="Bodoni MT" pitchFamily="18" charset="0"/>
              </a:rPr>
              <a:t> and, of course, our </a:t>
            </a:r>
            <a:r>
              <a:rPr lang="en-US" sz="2800" i="1" dirty="0">
                <a:solidFill>
                  <a:srgbClr val="7030A0"/>
                </a:solidFill>
                <a:latin typeface="Bodoni MT" pitchFamily="18" charset="0"/>
              </a:rPr>
              <a:t>Collegium</a:t>
            </a:r>
            <a:r>
              <a:rPr lang="en-US" sz="2800" i="1" dirty="0">
                <a:latin typeface="Bodoni MT" pitchFamily="18" charset="0"/>
              </a:rPr>
              <a:t>.</a:t>
            </a:r>
            <a:endParaRPr lang="ru-RU" sz="28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839">
            <a:off x="526674" y="2020653"/>
            <a:ext cx="3733006" cy="2277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455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"/>
            <a:ext cx="9144000" cy="68510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89" y="416884"/>
            <a:ext cx="8244408" cy="5900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285">
            <a:off x="5580113" y="2216905"/>
            <a:ext cx="3422338" cy="342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078">
            <a:off x="5276166" y="284270"/>
            <a:ext cx="3660998" cy="255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805">
            <a:off x="5378155" y="3112301"/>
            <a:ext cx="2394906" cy="3598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831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641">
            <a:off x="5840146" y="4193236"/>
            <a:ext cx="2975638" cy="1985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2317">
            <a:off x="426644" y="3973517"/>
            <a:ext cx="3419872" cy="227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486">
            <a:off x="3178300" y="4058600"/>
            <a:ext cx="3383573" cy="2254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5391">
            <a:off x="385405" y="548105"/>
            <a:ext cx="2484549" cy="165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814">
            <a:off x="6352997" y="555201"/>
            <a:ext cx="2638285" cy="1758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484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71"/>
            <a:ext cx="9135239" cy="6851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422">
            <a:off x="5282799" y="260648"/>
            <a:ext cx="3593254" cy="2391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1"/>
          <a:stretch/>
        </p:blipFill>
        <p:spPr>
          <a:xfrm rot="20932530">
            <a:off x="6611996" y="2264260"/>
            <a:ext cx="2207782" cy="2207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120">
            <a:off x="6528604" y="4693093"/>
            <a:ext cx="2401884" cy="1801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вал 6"/>
          <p:cNvSpPr/>
          <p:nvPr/>
        </p:nvSpPr>
        <p:spPr>
          <a:xfrm>
            <a:off x="251520" y="4430939"/>
            <a:ext cx="3312368" cy="2169359"/>
          </a:xfrm>
          <a:prstGeom prst="ellipse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i="1" dirty="0" smtClean="0">
                <a:solidFill>
                  <a:schemeClr val="tx1"/>
                </a:solidFill>
                <a:latin typeface="Calisto MT" pitchFamily="18" charset="0"/>
              </a:rPr>
              <a:t>If </a:t>
            </a:r>
            <a:r>
              <a:rPr lang="en-US" i="1" dirty="0">
                <a:solidFill>
                  <a:schemeClr val="tx1"/>
                </a:solidFill>
                <a:latin typeface="Calisto MT" pitchFamily="18" charset="0"/>
              </a:rPr>
              <a:t>you are interested in the history of our town, its traditions and famous people, visit our </a:t>
            </a:r>
            <a:r>
              <a:rPr lang="en-US" i="1" dirty="0">
                <a:solidFill>
                  <a:srgbClr val="FF0000"/>
                </a:solidFill>
                <a:latin typeface="Calisto MT" pitchFamily="18" charset="0"/>
              </a:rPr>
              <a:t>Local Museum</a:t>
            </a:r>
            <a:r>
              <a:rPr lang="en-US" i="1" dirty="0">
                <a:solidFill>
                  <a:schemeClr val="tx1"/>
                </a:solidFill>
                <a:latin typeface="Calisto MT" pitchFamily="18" charset="0"/>
              </a:rPr>
              <a:t>!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4567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5"/>
            <a:ext cx="9252520" cy="6883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000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69871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" y="3874587"/>
            <a:ext cx="4458924" cy="2967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" y="0"/>
            <a:ext cx="4427766" cy="2815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330">
            <a:off x="3049124" y="2189621"/>
            <a:ext cx="1422596" cy="2137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4127">
            <a:off x="190490" y="2142546"/>
            <a:ext cx="1504388" cy="2260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73" y="2528664"/>
            <a:ext cx="2193529" cy="1459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223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" y="0"/>
            <a:ext cx="912978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16"/>
          <a:stretch/>
        </p:blipFill>
        <p:spPr>
          <a:xfrm rot="353026">
            <a:off x="437324" y="2813747"/>
            <a:ext cx="4182628" cy="383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2" r="25909"/>
          <a:stretch/>
        </p:blipFill>
        <p:spPr>
          <a:xfrm rot="310432">
            <a:off x="3923928" y="188640"/>
            <a:ext cx="2024150" cy="271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r="27303"/>
          <a:stretch/>
        </p:blipFill>
        <p:spPr>
          <a:xfrm rot="21225690">
            <a:off x="6228184" y="188640"/>
            <a:ext cx="2361074" cy="2697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72"/>
          <a:stretch/>
        </p:blipFill>
        <p:spPr>
          <a:xfrm rot="21378287">
            <a:off x="227904" y="100606"/>
            <a:ext cx="3685309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6" r="2273"/>
          <a:stretch/>
        </p:blipFill>
        <p:spPr>
          <a:xfrm rot="21115243">
            <a:off x="4572235" y="2570428"/>
            <a:ext cx="4306970" cy="4277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70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559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94803" y="483930"/>
            <a:ext cx="6480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Kristen ITC" pitchFamily="66" charset="0"/>
              </a:rPr>
              <a:t> </a:t>
            </a:r>
            <a:r>
              <a:rPr lang="en-US" sz="3200" i="1" dirty="0">
                <a:latin typeface="Kristen ITC" pitchFamily="66" charset="0"/>
              </a:rPr>
              <a:t>“Man travels the world over in</a:t>
            </a:r>
          </a:p>
          <a:p>
            <a:pPr algn="ctr"/>
            <a:r>
              <a:rPr lang="en-US" sz="3200" i="1" dirty="0">
                <a:latin typeface="Kristen ITC" pitchFamily="66" charset="0"/>
              </a:rPr>
              <a:t> search of what he needs </a:t>
            </a:r>
          </a:p>
          <a:p>
            <a:pPr algn="ctr"/>
            <a:r>
              <a:rPr lang="en-US" sz="3200" i="1" dirty="0">
                <a:latin typeface="Kristen ITC" pitchFamily="66" charset="0"/>
              </a:rPr>
              <a:t>and returns home to find it”</a:t>
            </a:r>
          </a:p>
        </p:txBody>
      </p:sp>
    </p:spTree>
    <p:extLst>
      <p:ext uri="{BB962C8B-B14F-4D97-AF65-F5344CB8AC3E}">
        <p14:creationId xmlns:p14="http://schemas.microsoft.com/office/powerpoint/2010/main" val="240009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" y="-23695"/>
            <a:ext cx="9144000" cy="68816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11848"/>
            <a:ext cx="78488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014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"/>
            <a:ext cx="9144000" cy="6856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19572" y="476672"/>
            <a:ext cx="770485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i="1" dirty="0" err="1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Bodoni MT Black" pitchFamily="18" charset="0"/>
              </a:rPr>
              <a:t>Polohy</a:t>
            </a:r>
            <a:r>
              <a:rPr lang="en-US" sz="33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Bodoni MT Black" pitchFamily="18" charset="0"/>
              </a:rPr>
              <a:t> is a pleasant small town on the left bank of the river </a:t>
            </a:r>
            <a:r>
              <a:rPr lang="en-US" sz="3300" b="1" i="1" dirty="0" err="1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Bodoni MT Black" pitchFamily="18" charset="0"/>
              </a:rPr>
              <a:t>Konca</a:t>
            </a:r>
            <a:r>
              <a:rPr lang="en-US" sz="33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Bodoni MT Black" pitchFamily="18" charset="0"/>
              </a:rPr>
              <a:t>.</a:t>
            </a:r>
            <a:endParaRPr lang="ru-RU" b="1" i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3263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9"/>
          <a:stretch/>
        </p:blipFill>
        <p:spPr>
          <a:xfrm rot="21263889">
            <a:off x="128633" y="168086"/>
            <a:ext cx="3347798" cy="26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8"/>
          <a:stretch/>
        </p:blipFill>
        <p:spPr>
          <a:xfrm rot="215112">
            <a:off x="5161454" y="3979524"/>
            <a:ext cx="3877318" cy="2823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809">
            <a:off x="241800" y="3959021"/>
            <a:ext cx="4325668" cy="2883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910">
            <a:off x="5379824" y="192679"/>
            <a:ext cx="3841606" cy="2556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686">
            <a:off x="3029533" y="211541"/>
            <a:ext cx="3084934" cy="2056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вал 3"/>
          <p:cNvSpPr/>
          <p:nvPr/>
        </p:nvSpPr>
        <p:spPr>
          <a:xfrm>
            <a:off x="1516848" y="1916832"/>
            <a:ext cx="6408712" cy="2736304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/>
              </a:solidFill>
              <a:latin typeface="Franklin Gothic Demi Cond" pitchFamily="34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Franklin Gothic Demi Cond" pitchFamily="34" charset="0"/>
              </a:rPr>
              <a:t>The total area of the town is 1.3 thousand square km. The population is about  20 thousand people. </a:t>
            </a:r>
            <a:r>
              <a:rPr lang="en-US" sz="2000" dirty="0" err="1" smtClean="0">
                <a:solidFill>
                  <a:schemeClr val="tx1"/>
                </a:solidFill>
                <a:latin typeface="Franklin Gothic Demi Cond" pitchFamily="34" charset="0"/>
              </a:rPr>
              <a:t>Polohy</a:t>
            </a:r>
            <a:r>
              <a:rPr lang="en-US" sz="2000" dirty="0" smtClean="0">
                <a:solidFill>
                  <a:schemeClr val="tx1"/>
                </a:solidFill>
                <a:latin typeface="Franklin Gothic Demi Cond" pitchFamily="34" charset="0"/>
              </a:rPr>
              <a:t>  was founded at the end of the XIX</a:t>
            </a:r>
            <a:r>
              <a:rPr lang="ru-RU" sz="2000" dirty="0" smtClean="0">
                <a:solidFill>
                  <a:schemeClr val="tx1"/>
                </a:solidFill>
                <a:latin typeface="Franklin Gothic Demi Cond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Franklin Gothic Demi Cond" pitchFamily="34" charset="0"/>
              </a:rPr>
              <a:t>th</a:t>
            </a:r>
            <a:r>
              <a:rPr lang="en-US" sz="2000" dirty="0" smtClean="0">
                <a:solidFill>
                  <a:schemeClr val="tx1"/>
                </a:solidFill>
                <a:latin typeface="Franklin Gothic Demi Cond" pitchFamily="34" charset="0"/>
              </a:rPr>
              <a:t> century as a village, but in 1937 it got its present name “</a:t>
            </a:r>
            <a:r>
              <a:rPr lang="en-US" sz="2000" dirty="0" err="1" smtClean="0">
                <a:solidFill>
                  <a:schemeClr val="tx1"/>
                </a:solidFill>
                <a:latin typeface="Franklin Gothic Demi Cond" pitchFamily="34" charset="0"/>
              </a:rPr>
              <a:t>Polohy</a:t>
            </a:r>
            <a:r>
              <a:rPr lang="en-US" sz="2000" dirty="0" smtClean="0">
                <a:solidFill>
                  <a:schemeClr val="tx1"/>
                </a:solidFill>
                <a:latin typeface="Franklin Gothic Demi Cond" pitchFamily="34" charset="0"/>
              </a:rPr>
              <a:t>” and in 1938 it became a town.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7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7"/>
            <a:ext cx="9144000" cy="6836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24328" cy="6848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57611" cy="684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1504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5889506" cy="3919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165">
            <a:off x="128732" y="3141742"/>
            <a:ext cx="5238750" cy="348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040">
            <a:off x="3934750" y="3200980"/>
            <a:ext cx="5207503" cy="3465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044" y="5157192"/>
            <a:ext cx="1942331" cy="120913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66457" y="188640"/>
            <a:ext cx="4572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Fax" pitchFamily="18" charset="0"/>
              </a:rPr>
              <a:t>Oil Extracting Plant is one of the largest in Europe.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92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49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44" y="177397"/>
            <a:ext cx="4134297" cy="2751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26" y="2196480"/>
            <a:ext cx="4347567" cy="2893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882" y="4083287"/>
            <a:ext cx="4159253" cy="2536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623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1808">
            <a:off x="462326" y="4030606"/>
            <a:ext cx="3972831" cy="2162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985">
            <a:off x="1115616" y="600699"/>
            <a:ext cx="224771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276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190</Words>
  <Application>Microsoft Office PowerPoint</Application>
  <PresentationFormat>Экран (4:3)</PresentationFormat>
  <Paragraphs>17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19</cp:revision>
  <dcterms:created xsi:type="dcterms:W3CDTF">2012-12-15T19:21:51Z</dcterms:created>
  <dcterms:modified xsi:type="dcterms:W3CDTF">2012-12-17T23:03:39Z</dcterms:modified>
</cp:coreProperties>
</file>