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5859-3CBB-4A6C-A1D7-D043D17020E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8999-F915-4664-8C78-AEC3E9E6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0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5859-3CBB-4A6C-A1D7-D043D17020E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8999-F915-4664-8C78-AEC3E9E6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7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5859-3CBB-4A6C-A1D7-D043D17020E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8999-F915-4664-8C78-AEC3E9E6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0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5859-3CBB-4A6C-A1D7-D043D17020E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8999-F915-4664-8C78-AEC3E9E6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3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5859-3CBB-4A6C-A1D7-D043D17020E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8999-F915-4664-8C78-AEC3E9E6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94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5859-3CBB-4A6C-A1D7-D043D17020E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8999-F915-4664-8C78-AEC3E9E6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2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5859-3CBB-4A6C-A1D7-D043D17020E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8999-F915-4664-8C78-AEC3E9E6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0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5859-3CBB-4A6C-A1D7-D043D17020E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8999-F915-4664-8C78-AEC3E9E6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5859-3CBB-4A6C-A1D7-D043D17020E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8999-F915-4664-8C78-AEC3E9E6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2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5859-3CBB-4A6C-A1D7-D043D17020E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8999-F915-4664-8C78-AEC3E9E6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9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5859-3CBB-4A6C-A1D7-D043D17020E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8999-F915-4664-8C78-AEC3E9E6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9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A5859-3CBB-4A6C-A1D7-D043D17020E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8999-F915-4664-8C78-AEC3E9E6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5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3800" spc="6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БАЛЕТ</a:t>
            </a:r>
            <a:endParaRPr lang="ru-RU" sz="13800" spc="6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581128"/>
            <a:ext cx="3304456" cy="1752600"/>
          </a:xfrm>
          <a:solidFill>
            <a:schemeClr val="accent5">
              <a:lumMod val="60000"/>
              <a:lumOff val="40000"/>
              <a:alpha val="75000"/>
            </a:schemeClr>
          </a:solidFill>
        </p:spPr>
        <p:txBody>
          <a:bodyPr anchor="ctr">
            <a:normAutofit fontScale="77500" lnSpcReduction="20000"/>
          </a:bodyPr>
          <a:lstStyle/>
          <a:p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ПОДГОТОВИЛА:</a:t>
            </a:r>
          </a:p>
          <a:p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Ученица 11 класса</a:t>
            </a:r>
          </a:p>
          <a:p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СОШ№6</a:t>
            </a:r>
          </a:p>
          <a:p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Уткина Катерина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3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Хореографический язык </a:t>
            </a:r>
            <a:r>
              <a:rPr lang="ru-RU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балета </a:t>
            </a:r>
            <a:endParaRPr lang="ru-RU" sz="6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8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1108720"/>
          </a:xfrm>
          <a:solidFill>
            <a:schemeClr val="bg1">
              <a:alpha val="61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Классический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танец – выражает характер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героев.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528392" cy="4105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3170"/>
            <a:ext cx="3574501" cy="4105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89" y="2431355"/>
            <a:ext cx="4724034" cy="4419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36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3000"/>
            </a:schemeClr>
          </a:solidFill>
        </p:spPr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Характерный танец – создает образ через музыку, костюм, движения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85874"/>
            <a:ext cx="4090861" cy="254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5874"/>
            <a:ext cx="4247744" cy="254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060197"/>
            <a:ext cx="4691482" cy="3677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94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6000"/>
            </a:schemeClr>
          </a:solidFill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Вариации – сольные танцы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168352" cy="3798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93" y="1556792"/>
            <a:ext cx="3117663" cy="3798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448167" cy="3635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30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Па-де-де – дуэт главных лиц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276081" cy="4228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384376" cy="4190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824536" cy="3193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76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348880"/>
            <a:ext cx="8229600" cy="5623519"/>
          </a:xfrm>
          <a:scene3d>
            <a:camera prst="orthographicFront">
              <a:rot lat="0" lon="0" rev="1200000"/>
            </a:camera>
            <a:lightRig rig="threePt" dir="t"/>
          </a:scene3d>
          <a:sp3d/>
        </p:spPr>
        <p:txBody>
          <a:bodyPr lIns="252000"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СПАСИБО ЗА ПРОСМОТР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1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021907"/>
          </a:xfrm>
          <a:gradFill>
            <a:gsLst>
              <a:gs pos="0">
                <a:srgbClr val="000000">
                  <a:alpha val="71000"/>
                </a:srgbClr>
              </a:gs>
              <a:gs pos="39999">
                <a:srgbClr val="0A128C">
                  <a:alpha val="72000"/>
                </a:srgbClr>
              </a:gs>
              <a:gs pos="70000">
                <a:srgbClr val="181CC7">
                  <a:alpha val="70000"/>
                </a:srgbClr>
              </a:gs>
              <a:gs pos="88000">
                <a:srgbClr val="7005D4">
                  <a:alpha val="54000"/>
                </a:srgbClr>
              </a:gs>
              <a:gs pos="100000">
                <a:srgbClr val="8C3D91">
                  <a:alpha val="71000"/>
                </a:srgbClr>
              </a:gs>
            </a:gsLst>
            <a:lin ang="5400000" scaled="0"/>
          </a:gradFill>
          <a:effectLst>
            <a:softEdge rad="254000"/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ru-RU" b="1" i="1" u="sng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БАЛЕТ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(фр. </a:t>
            </a:r>
            <a:r>
              <a:rPr lang="ru-RU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ballet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от лат. </a:t>
            </a:r>
            <a:r>
              <a:rPr lang="ru-RU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ballo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— танцую) — вид сценического искусства, основными выразительными средствами которого являются неразрывно связанные между собой музыка и танец.</a:t>
            </a:r>
          </a:p>
        </p:txBody>
      </p:sp>
    </p:spTree>
    <p:extLst>
      <p:ext uri="{BB962C8B-B14F-4D97-AF65-F5344CB8AC3E}">
        <p14:creationId xmlns:p14="http://schemas.microsoft.com/office/powerpoint/2010/main" val="126010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184576"/>
          </a:xfrm>
          <a:solidFill>
            <a:schemeClr val="bg1">
              <a:lumMod val="65000"/>
              <a:alpha val="63000"/>
            </a:schemeClr>
          </a:solidFill>
          <a:effectLst>
            <a:softEdge rad="266700"/>
          </a:effectLst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Чаще всего в основе балета лежит какой-то сюжет, драматургический замысел, либретто, но бывают и бессюжетные балеты. Основными видами танца в балете являются классический танец и характерный танец. Немаловажную роль здесь играет пантомима, с помощью которой актёры передают чувства героев, их «разговор» между собой, суть происходящего. В современном балете широко используются также элементы гимнастики и акробатики</a:t>
            </a: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endParaRPr lang="ru-RU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24536"/>
          </a:xfrm>
          <a:solidFill>
            <a:schemeClr val="bg1">
              <a:alpha val="69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pc="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Балет – синтетическое искусство, в котором танец, главное выразительное средство балета, тесно связан с музыкой, с драматургической основой – либретто, со сценографией, с работой костюмера, художника-осветителя и т.д. </a:t>
            </a:r>
          </a:p>
        </p:txBody>
      </p:sp>
    </p:spTree>
    <p:extLst>
      <p:ext uri="{BB962C8B-B14F-4D97-AF65-F5344CB8AC3E}">
        <p14:creationId xmlns:p14="http://schemas.microsoft.com/office/powerpoint/2010/main" val="104092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БАЛЕТ МНОГООБРАЗЕН</a:t>
            </a:r>
            <a:r>
              <a:rPr lang="ru-RU" sz="36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sz="36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СЮЖЕТНЫЙ</a:t>
            </a: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классический повествовательный</a:t>
            </a: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многоактный балет</a:t>
            </a:r>
            <a:endParaRPr lang="ru-RU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драм-балет</a:t>
            </a:r>
          </a:p>
          <a:p>
            <a:pPr marL="0" indent="0">
              <a:buNone/>
            </a:pPr>
            <a:r>
              <a:rPr lang="ru-RU" b="1" u="sng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БЕССЮЖЕТНЫЙ </a:t>
            </a: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балет-симфония </a:t>
            </a: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балет-настроение </a:t>
            </a: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миниатюра</a:t>
            </a:r>
            <a:endParaRPr lang="ru-RU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4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5544616"/>
          </a:xfrm>
          <a:gradFill>
            <a:gsLst>
              <a:gs pos="0">
                <a:srgbClr val="FFEFD1">
                  <a:alpha val="78000"/>
                </a:srgbClr>
              </a:gs>
              <a:gs pos="64999">
                <a:srgbClr val="F0EBD5">
                  <a:alpha val="67000"/>
                </a:srgbClr>
              </a:gs>
              <a:gs pos="100000">
                <a:srgbClr val="D1C39F">
                  <a:alpha val="57000"/>
                </a:srgb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 ЖАНРУ БАЛЕТ МОЖЕТ БЫТЬ 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комическим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г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ероическим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фольклорным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джаз-балет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модерн-балет</a:t>
            </a:r>
            <a:endParaRPr lang="ru-RU" sz="2800" i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295520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217443"/>
          </a:xfrm>
          <a:solidFill>
            <a:schemeClr val="bg2">
              <a:lumMod val="90000"/>
              <a:alpha val="76000"/>
            </a:schemeClr>
          </a:solidFill>
          <a:effectLst>
            <a:softEdge rad="228600"/>
          </a:effectLst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Балет, высшая ступень хореографии, в котором танцевальное искусство поднимается до уровня музыкально-сценического представления Возник как придворно-аристократическое искусство гораздо позже танца, в 15–16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4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5966"/>
          <a:stretch/>
        </p:blipFill>
        <p:spPr bwMode="auto">
          <a:xfrm>
            <a:off x="5292080" y="282321"/>
            <a:ext cx="3096344" cy="386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82321"/>
            <a:ext cx="5256584" cy="6243023"/>
          </a:xfrm>
          <a:solidFill>
            <a:schemeClr val="tx2">
              <a:lumMod val="40000"/>
              <a:lumOff val="60000"/>
              <a:alpha val="67000"/>
            </a:schemeClr>
          </a:solidFill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Танец стал превращаться в балет, когда его начали исполнять по определенным правилам. Впервые их сформулировал балетмейстер </a:t>
            </a:r>
            <a:r>
              <a:rPr lang="ru-RU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ПЬЕР БОШАН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работавший с </a:t>
            </a:r>
            <a:r>
              <a:rPr lang="ru-R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Люлли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 и возглавивший в 1661 французскую Академию танца (будущий театр Парижской оперы). Он записал каноны благородной манеры танца, в основу которой положил принцип </a:t>
            </a:r>
            <a:r>
              <a:rPr lang="ru-R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выворотности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 ног (</a:t>
            </a:r>
            <a:r>
              <a:rPr lang="ru-R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en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dehors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3" b="9163"/>
          <a:stretch/>
        </p:blipFill>
        <p:spPr bwMode="auto">
          <a:xfrm>
            <a:off x="6516216" y="2780928"/>
            <a:ext cx="2481461" cy="3772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51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30213"/>
            <a:ext cx="3219284" cy="3505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104455"/>
          </a:xfrm>
          <a:solidFill>
            <a:schemeClr val="bg1">
              <a:alpha val="53000"/>
            </a:schemeClr>
          </a:solidFill>
          <a:effectLst>
            <a:softEdge rad="241300"/>
          </a:effectLst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Bookman Old Style" panose="02050604050505020204" pitchFamily="18" charset="0"/>
              </a:rPr>
              <a:t>Настоящий переворот в балетной музыке произвёл Пётр Ильич Чайковский, который внёс в неё непрерывное симфоническое развитие, глубокое образное содержание, драматическую выразительность. Музыка его балетов «Лебединое озеро», «Спящая красавица», «Щелкунчик» обрела наряду с симфонической возможность раскрывать внутреннее течение действия, воплощать характеры героев в их взаимодействии, развитии, борьбе. Начало XX века ознаменовалось новаторскими поисками, стремлением преодолеть стереотипы, условности академического балета XIX века.</a:t>
            </a:r>
          </a:p>
        </p:txBody>
      </p:sp>
    </p:spTree>
    <p:extLst>
      <p:ext uri="{BB962C8B-B14F-4D97-AF65-F5344CB8AC3E}">
        <p14:creationId xmlns:p14="http://schemas.microsoft.com/office/powerpoint/2010/main" val="312697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339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БАЛЕТ</vt:lpstr>
      <vt:lpstr>Презентация PowerPoint</vt:lpstr>
      <vt:lpstr>Презентация PowerPoint</vt:lpstr>
      <vt:lpstr>Презентация PowerPoint</vt:lpstr>
      <vt:lpstr>БАЛЕТ МНОГООБРАЗЕН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Характерный танец – создает образ через музыку, костюм, движения.</vt:lpstr>
      <vt:lpstr>Вариации – сольные танцы.</vt:lpstr>
      <vt:lpstr>Па-де-де – дуэт главных лиц.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БАЛЕТ</dc:title>
  <dc:creator>Катя</dc:creator>
  <cp:lastModifiedBy>Катя</cp:lastModifiedBy>
  <cp:revision>8</cp:revision>
  <dcterms:created xsi:type="dcterms:W3CDTF">2015-04-14T17:27:36Z</dcterms:created>
  <dcterms:modified xsi:type="dcterms:W3CDTF">2015-04-15T13:53:09Z</dcterms:modified>
</cp:coreProperties>
</file>