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0"/>
  </p:notesMasterIdLst>
  <p:handoutMasterIdLst>
    <p:handoutMasterId r:id="rId51"/>
  </p:handoutMasterIdLst>
  <p:sldIdLst>
    <p:sldId id="278" r:id="rId2"/>
    <p:sldId id="276" r:id="rId3"/>
    <p:sldId id="257" r:id="rId4"/>
    <p:sldId id="282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8640763" cy="6480175"/>
  <p:notesSz cx="6858000" cy="9144000"/>
  <p:defaultTextStyle>
    <a:defPPr>
      <a:defRPr lang="ru-RU"/>
    </a:defPPr>
    <a:lvl1pPr marL="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3300"/>
    <a:srgbClr val="E911DA"/>
    <a:srgbClr val="006C31"/>
    <a:srgbClr val="16FE32"/>
    <a:srgbClr val="F89108"/>
    <a:srgbClr val="FB6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12" y="-72"/>
      </p:cViewPr>
      <p:guideLst>
        <p:guide orient="horz" pos="2041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notesViewPr>
    <p:cSldViewPr>
      <p:cViewPr varScale="1">
        <p:scale>
          <a:sx n="82" d="100"/>
          <a:sy n="82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21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7428-B3FA-4DFD-8407-4EB28863DC56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EBB03-94E1-4608-A7B3-FFE73CD81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EBB03-94E1-4608-A7B3-FFE73CD81A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0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8153" y="2985681"/>
            <a:ext cx="432038" cy="977156"/>
          </a:xfrm>
          <a:prstGeom prst="rect">
            <a:avLst/>
          </a:prstGeom>
          <a:noFill/>
        </p:spPr>
        <p:txBody>
          <a:bodyPr wrap="square" lIns="0" tIns="8640" rIns="0" bIns="8640" rtlCol="0" anchor="ctr" anchorCtr="0">
            <a:spAutoFit/>
          </a:bodyPr>
          <a:lstStyle/>
          <a:p>
            <a:r>
              <a:rPr lang="en-US" sz="6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465" y="1152031"/>
            <a:ext cx="7128629" cy="2034055"/>
          </a:xfrm>
        </p:spPr>
        <p:txBody>
          <a:bodyPr>
            <a:noAutofit/>
          </a:bodyPr>
          <a:lstStyle>
            <a:lvl1pPr>
              <a:defRPr sz="57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178" y="3189526"/>
            <a:ext cx="5832515" cy="64801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78" y="648019"/>
            <a:ext cx="5472483" cy="3312088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6051" y="576017"/>
            <a:ext cx="2016178" cy="48961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6241" y="648018"/>
            <a:ext cx="4752420" cy="4320117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32356" y="3850023"/>
            <a:ext cx="432038" cy="9597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381" y="4032267"/>
            <a:ext cx="3528312" cy="691219"/>
          </a:xfrm>
        </p:spPr>
        <p:txBody>
          <a:bodyPr anchor="ctr">
            <a:normAutofit/>
          </a:bodyPr>
          <a:lstStyle>
            <a:lvl1pPr marL="0" indent="0">
              <a:buNone/>
              <a:defRPr sz="1700">
                <a:solidFill>
                  <a:schemeClr val="tx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191" y="1800049"/>
            <a:ext cx="5702904" cy="2220540"/>
          </a:xfrm>
        </p:spPr>
        <p:txBody>
          <a:bodyPr/>
          <a:lstStyle>
            <a:lvl1pPr marL="0" algn="l" defTabSz="864017" rtl="0" eaLnBrk="1" latinLnBrk="0" hangingPunct="1">
              <a:spcBef>
                <a:spcPct val="0"/>
              </a:spcBef>
              <a:buNone/>
              <a:defRPr lang="en-US" sz="51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70192" y="622097"/>
            <a:ext cx="3093393" cy="3240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752420" y="622097"/>
            <a:ext cx="3093393" cy="3243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312" y="625506"/>
            <a:ext cx="3093393" cy="604516"/>
          </a:xfrm>
        </p:spPr>
        <p:txBody>
          <a:bodyPr anchor="ctr">
            <a:noAutofit/>
          </a:bodyPr>
          <a:lstStyle>
            <a:lvl1pPr marL="0" indent="0">
              <a:buNone/>
              <a:defRPr sz="2100" b="0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0192" y="1296035"/>
            <a:ext cx="3096273" cy="2592070"/>
          </a:xfrm>
        </p:spPr>
        <p:txBody>
          <a:bodyPr anchor="t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420" y="625506"/>
            <a:ext cx="3093393" cy="604516"/>
          </a:xfrm>
        </p:spPr>
        <p:txBody>
          <a:bodyPr anchor="ctr">
            <a:noAutofit/>
          </a:bodyPr>
          <a:lstStyle>
            <a:lvl1pPr marL="0" indent="0">
              <a:buNone/>
              <a:defRPr sz="2100" b="0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420" y="1296035"/>
            <a:ext cx="3093393" cy="2592070"/>
          </a:xfrm>
        </p:spPr>
        <p:txBody>
          <a:bodyPr anchor="t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8488" y="491533"/>
            <a:ext cx="432038" cy="8724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7199" y="491533"/>
            <a:ext cx="432038" cy="8724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35645" y="1676821"/>
            <a:ext cx="432038" cy="116328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70" y="648018"/>
            <a:ext cx="4104362" cy="3240088"/>
          </a:xfrm>
        </p:spPr>
        <p:txBody>
          <a:bodyPr anchor="ctr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477" y="648018"/>
            <a:ext cx="2448216" cy="3240088"/>
          </a:xfrm>
        </p:spPr>
        <p:txBody>
          <a:bodyPr anchor="ctr">
            <a:normAutofit/>
          </a:bodyPr>
          <a:lstStyle>
            <a:lvl1pPr marL="0" indent="0">
              <a:buNone/>
              <a:defRPr sz="15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2102" y="579016"/>
            <a:ext cx="6336560" cy="240666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000"/>
            </a:lvl1pPr>
            <a:lvl2pPr marL="432008" indent="0">
              <a:buNone/>
              <a:defRPr sz="2600"/>
            </a:lvl2pPr>
            <a:lvl3pPr marL="864017" indent="0">
              <a:buNone/>
              <a:defRPr sz="2300"/>
            </a:lvl3pPr>
            <a:lvl4pPr marL="1296025" indent="0">
              <a:buNone/>
              <a:defRPr sz="1900"/>
            </a:lvl4pPr>
            <a:lvl5pPr marL="1728033" indent="0">
              <a:buNone/>
              <a:defRPr sz="1900"/>
            </a:lvl5pPr>
            <a:lvl6pPr marL="2160041" indent="0">
              <a:buNone/>
              <a:defRPr sz="1900"/>
            </a:lvl6pPr>
            <a:lvl7pPr marL="2592050" indent="0">
              <a:buNone/>
              <a:defRPr sz="1900"/>
            </a:lvl7pPr>
            <a:lvl8pPr marL="3024058" indent="0">
              <a:buNone/>
              <a:defRPr sz="1900"/>
            </a:lvl8pPr>
            <a:lvl9pPr marL="3456066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2229" y="3262810"/>
            <a:ext cx="4752420" cy="681093"/>
          </a:xfrm>
        </p:spPr>
        <p:txBody>
          <a:bodyPr anchor="ctr">
            <a:normAutofit/>
          </a:bodyPr>
          <a:lstStyle>
            <a:lvl1pPr marL="0" indent="0">
              <a:buNone/>
              <a:defRPr sz="15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1323" y="3147925"/>
            <a:ext cx="432038" cy="8724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40763" cy="6480175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297646" y="981230"/>
            <a:ext cx="6842135" cy="539257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58959" y="1101515"/>
            <a:ext cx="5233343" cy="423387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097554" y="110417"/>
            <a:ext cx="6122772" cy="449280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465" y="4608125"/>
            <a:ext cx="7128629" cy="864023"/>
          </a:xfrm>
          <a:prstGeom prst="rect">
            <a:avLst/>
          </a:prstGeom>
        </p:spPr>
        <p:txBody>
          <a:bodyPr vert="horz" lIns="86402" tIns="43201" rIns="86402" bIns="43201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6178" y="648019"/>
            <a:ext cx="5760509" cy="3456092"/>
          </a:xfrm>
          <a:prstGeom prst="rect">
            <a:avLst/>
          </a:prstGeom>
        </p:spPr>
        <p:txBody>
          <a:bodyPr vert="horz" lIns="86402" tIns="43201" rIns="86402" bIns="43201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2515" y="5815658"/>
            <a:ext cx="2016178" cy="345009"/>
          </a:xfrm>
          <a:prstGeom prst="rect">
            <a:avLst/>
          </a:prstGeom>
        </p:spPr>
        <p:txBody>
          <a:bodyPr vert="horz" lIns="86402" tIns="43201" rIns="86402" bIns="43201" rtlCol="0" anchor="t"/>
          <a:lstStyle>
            <a:lvl1pPr algn="r">
              <a:defRPr sz="1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838662-5E5E-41BF-B03D-B75B25227873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7668" y="5815658"/>
            <a:ext cx="4320382" cy="345009"/>
          </a:xfrm>
          <a:prstGeom prst="rect">
            <a:avLst/>
          </a:prstGeom>
        </p:spPr>
        <p:txBody>
          <a:bodyPr vert="horz" lIns="86402" tIns="43201" rIns="86402" bIns="43201" rtlCol="0" anchor="t"/>
          <a:lstStyle>
            <a:lvl1pPr algn="l">
              <a:defRPr sz="1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669" y="5520149"/>
            <a:ext cx="2016178" cy="288008"/>
          </a:xfrm>
          <a:prstGeom prst="rect">
            <a:avLst/>
          </a:prstGeom>
        </p:spPr>
        <p:txBody>
          <a:bodyPr vert="horz" lIns="86402" tIns="43201" rIns="86402" bIns="8640" rtlCol="0" anchor="b"/>
          <a:lstStyle>
            <a:lvl1pPr algn="l">
              <a:defRPr sz="15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6D257E3-BF21-4DBF-A234-C8F0FF3DD1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864017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9205" indent="-241925" algn="l" defTabSz="864017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04812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50418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96025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55230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857636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3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16841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3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376046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3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678451" indent="-241925" algn="l" defTabSz="86401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16.jpg"/><Relationship Id="rId5" Type="http://schemas.openxmlformats.org/officeDocument/2006/relationships/image" Target="../media/image5.png"/><Relationship Id="rId10" Type="http://schemas.openxmlformats.org/officeDocument/2006/relationships/image" Target="../media/image15.jpg"/><Relationship Id="rId4" Type="http://schemas.openxmlformats.org/officeDocument/2006/relationships/slide" Target="slide11.xm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3.jpg"/><Relationship Id="rId7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5.jpg"/><Relationship Id="rId7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.png"/><Relationship Id="rId10" Type="http://schemas.openxmlformats.org/officeDocument/2006/relationships/image" Target="../media/image26.jp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6.png"/><Relationship Id="rId4" Type="http://schemas.openxmlformats.org/officeDocument/2006/relationships/slide" Target="slide14.xml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17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25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5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5.png"/><Relationship Id="rId10" Type="http://schemas.openxmlformats.org/officeDocument/2006/relationships/image" Target="../media/image46.jpg"/><Relationship Id="rId4" Type="http://schemas.openxmlformats.org/officeDocument/2006/relationships/slide" Target="slide30.xml"/><Relationship Id="rId9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5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6.png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5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image" Target="../media/image53.jpg"/><Relationship Id="rId5" Type="http://schemas.openxmlformats.org/officeDocument/2006/relationships/image" Target="../media/image5.png"/><Relationship Id="rId10" Type="http://schemas.openxmlformats.org/officeDocument/2006/relationships/image" Target="../media/image52.jpg"/><Relationship Id="rId4" Type="http://schemas.openxmlformats.org/officeDocument/2006/relationships/slide" Target="slide34.xml"/><Relationship Id="rId9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5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6.png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11" Type="http://schemas.openxmlformats.org/officeDocument/2006/relationships/image" Target="../media/image60.jpg"/><Relationship Id="rId5" Type="http://schemas.openxmlformats.org/officeDocument/2006/relationships/image" Target="../media/image5.png"/><Relationship Id="rId10" Type="http://schemas.openxmlformats.org/officeDocument/2006/relationships/image" Target="../media/image59.jpg"/><Relationship Id="rId4" Type="http://schemas.openxmlformats.org/officeDocument/2006/relationships/slide" Target="slide38.xml"/><Relationship Id="rId9" Type="http://schemas.openxmlformats.org/officeDocument/2006/relationships/image" Target="../media/image58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5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.png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36.xml"/><Relationship Id="rId12" Type="http://schemas.openxmlformats.org/officeDocument/2006/relationships/slide" Target="slide4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32.xml"/><Relationship Id="rId5" Type="http://schemas.openxmlformats.org/officeDocument/2006/relationships/slide" Target="slide9.xml"/><Relationship Id="rId10" Type="http://schemas.openxmlformats.org/officeDocument/2006/relationships/slide" Target="slide40.xml"/><Relationship Id="rId4" Type="http://schemas.openxmlformats.org/officeDocument/2006/relationships/slide" Target="slide20.xml"/><Relationship Id="rId9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5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image" Target="../media/image5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5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.png"/><Relationship Id="rId7" Type="http://schemas.openxmlformats.org/officeDocument/2006/relationships/image" Target="../media/image6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.png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5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5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5.png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6.png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8.xm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8452" y="4104183"/>
            <a:ext cx="2857893" cy="1656906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Презентацію підготували</a:t>
            </a:r>
          </a:p>
          <a:p>
            <a:pPr algn="r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Ліцеїсти ІІІ-М курсу</a:t>
            </a:r>
          </a:p>
          <a:p>
            <a:pPr algn="r">
              <a:lnSpc>
                <a:spcPct val="15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Перегуда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Олег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Туренко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Єлизавета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792" y="2015352"/>
            <a:ext cx="7622044" cy="702799"/>
          </a:xfrm>
          <a:prstGeom prst="rect">
            <a:avLst/>
          </a:prstGeom>
          <a:noFill/>
        </p:spPr>
        <p:txBody>
          <a:bodyPr wrap="none" lIns="86402" tIns="43201" rIns="86402" bIns="43201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Найнезвичайніші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музеї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46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9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54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1883">
            <a:off x="621302" y="623345"/>
            <a:ext cx="4350536" cy="2895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587">
            <a:off x="1548359" y="3816150"/>
            <a:ext cx="2524125" cy="180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841">
            <a:off x="5400193" y="1041857"/>
            <a:ext cx="2851084" cy="1322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927">
            <a:off x="4869882" y="3284559"/>
            <a:ext cx="3114654" cy="20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98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" y="1007839"/>
            <a:ext cx="2697088" cy="3596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5" y="1295871"/>
            <a:ext cx="3894238" cy="1582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98" y="3637345"/>
            <a:ext cx="3280619" cy="19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0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9337" y="143743"/>
            <a:ext cx="43620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г</a:t>
            </a:r>
            <a:r>
              <a:rPr lang="uk-UA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ірчиці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5" y="848355"/>
            <a:ext cx="6473835" cy="4855376"/>
          </a:xfrm>
          <a:prstGeom prst="rect">
            <a:avLst/>
          </a:prstGeom>
        </p:spPr>
      </p:pic>
      <p:pic>
        <p:nvPicPr>
          <p:cNvPr id="2050" name="Picture 2" descr="C:\Program Files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19" y="5764292"/>
            <a:ext cx="605328" cy="6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19981" y="5890285"/>
            <a:ext cx="1080120" cy="371945"/>
            <a:chOff x="719981" y="5964486"/>
            <a:chExt cx="1080120" cy="371945"/>
          </a:xfrm>
        </p:grpSpPr>
        <p:sp>
          <p:nvSpPr>
            <p:cNvPr id="7" name="Стрелка влево 6">
              <a:hlinkClick r:id="rId5" action="ppaction://hlinksldjump"/>
            </p:cNvPr>
            <p:cNvSpPr/>
            <p:nvPr/>
          </p:nvSpPr>
          <p:spPr>
            <a:xfrm>
              <a:off x="719981" y="5976391"/>
              <a:ext cx="1080120" cy="360040"/>
            </a:xfrm>
            <a:prstGeom prst="left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2890" y="5964486"/>
              <a:ext cx="78520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назад</a:t>
              </a:r>
              <a:endParaRPr lang="ru-RU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12668" y="5890284"/>
            <a:ext cx="1008113" cy="353943"/>
            <a:chOff x="6912668" y="5967967"/>
            <a:chExt cx="1008113" cy="353943"/>
          </a:xfrm>
        </p:grpSpPr>
        <p:sp>
          <p:nvSpPr>
            <p:cNvPr id="8" name="Стрелка вправо 7">
              <a:hlinkClick r:id="rId6" action="ppaction://hlinksldjump"/>
            </p:cNvPr>
            <p:cNvSpPr/>
            <p:nvPr/>
          </p:nvSpPr>
          <p:spPr>
            <a:xfrm>
              <a:off x="6912669" y="5994393"/>
              <a:ext cx="1008112" cy="32403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2668" y="5967967"/>
              <a:ext cx="88256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вперед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2606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718">
            <a:off x="706139" y="777726"/>
            <a:ext cx="4189394" cy="3145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7383">
            <a:off x="4458975" y="2986340"/>
            <a:ext cx="3307439" cy="2480579"/>
          </a:xfrm>
          <a:prstGeom prst="rect">
            <a:avLst/>
          </a:prstGeom>
        </p:spPr>
      </p:pic>
      <p:pic>
        <p:nvPicPr>
          <p:cNvPr id="921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7" y="577830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5768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5768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49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842">
            <a:off x="1883788" y="411573"/>
            <a:ext cx="3888432" cy="2187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395">
            <a:off x="4643672" y="3023393"/>
            <a:ext cx="3005448" cy="2414014"/>
          </a:xfrm>
          <a:prstGeom prst="rect">
            <a:avLst/>
          </a:prstGeom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2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4760">
            <a:off x="1257698" y="3123261"/>
            <a:ext cx="2332638" cy="23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25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4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" y="503783"/>
            <a:ext cx="4091583" cy="3068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29" y="3193448"/>
            <a:ext cx="3528392" cy="2646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89" y="791815"/>
            <a:ext cx="3024471" cy="2015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64" y="3960167"/>
            <a:ext cx="3055367" cy="17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254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133" y="71735"/>
            <a:ext cx="4442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бананів</a:t>
            </a:r>
            <a:endParaRPr lang="uk-UA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8" y="743915"/>
            <a:ext cx="6594751" cy="4946063"/>
          </a:xfrm>
          <a:prstGeom prst="rect">
            <a:avLst/>
          </a:prstGeom>
        </p:spPr>
      </p:pic>
      <p:pic>
        <p:nvPicPr>
          <p:cNvPr id="1126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29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7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3" y="322700"/>
            <a:ext cx="7266384" cy="5449788"/>
          </a:xfrm>
          <a:prstGeom prst="rect">
            <a:avLst/>
          </a:prstGeom>
        </p:spPr>
      </p:pic>
      <p:pic>
        <p:nvPicPr>
          <p:cNvPr id="1229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48" y="573754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1692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1692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79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" y="287759"/>
            <a:ext cx="7266384" cy="5449788"/>
          </a:xfrm>
          <a:prstGeom prst="rect">
            <a:avLst/>
          </a:prstGeom>
        </p:spPr>
      </p:pic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34" y="5752474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31849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1849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6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5" y="278251"/>
            <a:ext cx="7200800" cy="5400600"/>
          </a:xfrm>
          <a:prstGeom prst="rect">
            <a:avLst/>
          </a:prstGeom>
        </p:spPr>
      </p:pic>
      <p:pic>
        <p:nvPicPr>
          <p:cNvPr id="1433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45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762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79564" y="431775"/>
            <a:ext cx="7848871" cy="5642939"/>
            <a:chOff x="479565" y="158664"/>
            <a:chExt cx="7848871" cy="5642939"/>
          </a:xfrm>
        </p:grpSpPr>
        <p:sp>
          <p:nvSpPr>
            <p:cNvPr id="2" name="TextBox 1"/>
            <p:cNvSpPr txBox="1"/>
            <p:nvPr/>
          </p:nvSpPr>
          <p:spPr>
            <a:xfrm>
              <a:off x="479565" y="158664"/>
              <a:ext cx="7848871" cy="1826183"/>
            </a:xfrm>
            <a:prstGeom prst="rect">
              <a:avLst/>
            </a:prstGeom>
            <a:noFill/>
          </p:spPr>
          <p:txBody>
            <a:bodyPr wrap="square" lIns="86402" tIns="43201" rIns="86402" bIns="43201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uk-UA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Мета</a:t>
              </a:r>
              <a:r>
                <a:rPr lang="uk-UA" sz="3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uk-UA" sz="23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Зацікавити </a:t>
              </a:r>
              <a:r>
                <a:rPr lang="uk-UA" sz="230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слухачів у відвідуванні музеїв.</a:t>
              </a:r>
            </a:p>
            <a:p>
              <a:endParaRPr lang="uk-UA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3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Актуальність  </a:t>
              </a:r>
              <a:r>
                <a:rPr lang="uk-UA" sz="3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презентації</a:t>
              </a:r>
              <a:r>
                <a:rPr lang="uk-UA" sz="19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9565" y="2015951"/>
              <a:ext cx="784887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Як </a:t>
              </a:r>
              <a:r>
                <a:rPr lang="ru-RU" sz="2400" dirty="0" err="1"/>
                <a:t>зазвичай</a:t>
              </a:r>
              <a:r>
                <a:rPr lang="ru-RU" sz="2400" dirty="0"/>
                <a:t> </a:t>
              </a:r>
              <a:r>
                <a:rPr lang="ru-RU" sz="2400" dirty="0" err="1"/>
                <a:t>ви</a:t>
              </a:r>
              <a:r>
                <a:rPr lang="ru-RU" sz="2400" dirty="0"/>
                <a:t> </a:t>
              </a:r>
              <a:r>
                <a:rPr lang="ru-RU" sz="2400" dirty="0" err="1"/>
                <a:t>собі</a:t>
              </a:r>
              <a:r>
                <a:rPr lang="ru-RU" sz="2400" dirty="0"/>
                <a:t> </a:t>
              </a:r>
              <a:r>
                <a:rPr lang="ru-RU" sz="2400" dirty="0" err="1"/>
                <a:t>уявляєте</a:t>
              </a:r>
              <a:r>
                <a:rPr lang="ru-RU" sz="2400" dirty="0"/>
                <a:t> </a:t>
              </a:r>
              <a:r>
                <a:rPr lang="ru-RU" sz="2400" dirty="0" err="1"/>
                <a:t>екскурсію</a:t>
              </a:r>
              <a:r>
                <a:rPr lang="ru-RU" sz="2400" dirty="0"/>
                <a:t> до музею? </a:t>
              </a:r>
              <a:r>
                <a:rPr lang="ru-RU" sz="2400" dirty="0" err="1"/>
                <a:t>Ще</a:t>
              </a:r>
              <a:r>
                <a:rPr lang="ru-RU" sz="2400" dirty="0"/>
                <a:t> </a:t>
              </a:r>
              <a:r>
                <a:rPr lang="ru-RU" sz="2400" dirty="0" err="1"/>
                <a:t>зі</a:t>
              </a:r>
              <a:r>
                <a:rPr lang="ru-RU" sz="2400" dirty="0"/>
                <a:t> </a:t>
              </a:r>
              <a:r>
                <a:rPr lang="ru-RU" sz="2400" dirty="0" err="1"/>
                <a:t>шкільних</a:t>
              </a:r>
              <a:r>
                <a:rPr lang="ru-RU" sz="2400" dirty="0"/>
                <a:t> </a:t>
              </a:r>
              <a:r>
                <a:rPr lang="ru-RU" sz="2400" dirty="0" err="1"/>
                <a:t>років</a:t>
              </a:r>
              <a:r>
                <a:rPr lang="ru-RU" sz="2400" dirty="0"/>
                <a:t> </a:t>
              </a:r>
              <a:r>
                <a:rPr lang="ru-RU" sz="2400" dirty="0" err="1"/>
                <a:t>ви</a:t>
              </a:r>
              <a:r>
                <a:rPr lang="ru-RU" sz="2400" dirty="0"/>
                <a:t> </a:t>
              </a:r>
              <a:r>
                <a:rPr lang="ru-RU" sz="2400" dirty="0" err="1"/>
                <a:t>пригадуєте</a:t>
              </a:r>
              <a:r>
                <a:rPr lang="ru-RU" sz="2400" dirty="0"/>
                <a:t>, </a:t>
              </a:r>
              <a:r>
                <a:rPr lang="ru-RU" sz="2400" dirty="0" err="1"/>
                <a:t>що</a:t>
              </a:r>
              <a:r>
                <a:rPr lang="ru-RU" sz="2400" dirty="0"/>
                <a:t> </a:t>
              </a:r>
              <a:r>
                <a:rPr lang="ru-RU" sz="2400" dirty="0" err="1"/>
                <a:t>це</a:t>
              </a:r>
              <a:r>
                <a:rPr lang="ru-RU" sz="2400" dirty="0"/>
                <a:t> </a:t>
              </a:r>
              <a:r>
                <a:rPr lang="ru-RU" sz="2400" dirty="0" err="1"/>
                <a:t>нудне</a:t>
              </a:r>
              <a:r>
                <a:rPr lang="ru-RU" sz="2400" dirty="0"/>
                <a:t> </a:t>
              </a:r>
              <a:r>
                <a:rPr lang="ru-RU" sz="2400" dirty="0" err="1"/>
                <a:t>місце</a:t>
              </a:r>
              <a:r>
                <a:rPr lang="ru-RU" sz="2400" dirty="0"/>
                <a:t>, </a:t>
              </a:r>
              <a:r>
                <a:rPr lang="ru-RU" sz="2400" dirty="0" err="1"/>
                <a:t>куди</a:t>
              </a:r>
              <a:r>
                <a:rPr lang="ru-RU" sz="2400" dirty="0"/>
                <a:t> </a:t>
              </a:r>
              <a:r>
                <a:rPr lang="ru-RU" sz="2400" dirty="0" err="1"/>
                <a:t>іти</a:t>
              </a:r>
              <a:r>
                <a:rPr lang="ru-RU" sz="2400" dirty="0"/>
                <a:t> </a:t>
              </a:r>
              <a:r>
                <a:rPr lang="ru-RU" sz="2400" dirty="0" err="1"/>
                <a:t>зовсім</a:t>
              </a:r>
              <a:r>
                <a:rPr lang="ru-RU" sz="2400" dirty="0"/>
                <a:t> не </a:t>
              </a:r>
              <a:r>
                <a:rPr lang="ru-RU" sz="2400" dirty="0" err="1"/>
                <a:t>хочеться</a:t>
              </a:r>
              <a:r>
                <a:rPr lang="ru-RU" sz="2400" dirty="0"/>
                <a:t>, а </a:t>
              </a:r>
              <a:r>
                <a:rPr lang="ru-RU" sz="2400" dirty="0" err="1"/>
                <a:t>слухати</a:t>
              </a:r>
              <a:r>
                <a:rPr lang="ru-RU" sz="2400" dirty="0"/>
                <a:t> </a:t>
              </a:r>
              <a:r>
                <a:rPr lang="ru-RU" sz="2400" dirty="0" err="1"/>
                <a:t>розповіді</a:t>
              </a:r>
              <a:r>
                <a:rPr lang="ru-RU" sz="2400" dirty="0"/>
                <a:t> </a:t>
              </a:r>
              <a:r>
                <a:rPr lang="ru-RU" sz="2400" dirty="0" err="1"/>
                <a:t>геть</a:t>
              </a:r>
              <a:r>
                <a:rPr lang="ru-RU" sz="2400" dirty="0"/>
                <a:t> </a:t>
              </a:r>
              <a:r>
                <a:rPr lang="ru-RU" sz="2400" dirty="0" err="1"/>
                <a:t>нецікаво</a:t>
              </a:r>
              <a:r>
                <a:rPr lang="ru-RU" sz="2400" dirty="0"/>
                <a:t>.</a:t>
              </a:r>
            </a:p>
            <a:p>
              <a:endParaRPr lang="ru-RU" sz="2400" dirty="0"/>
            </a:p>
            <a:p>
              <a:r>
                <a:rPr lang="ru-RU" sz="2400" dirty="0" err="1"/>
                <a:t>Якщо</a:t>
              </a:r>
              <a:r>
                <a:rPr lang="ru-RU" sz="2400" dirty="0"/>
                <a:t> </a:t>
              </a:r>
              <a:r>
                <a:rPr lang="ru-RU" sz="2400" dirty="0" err="1"/>
                <a:t>вважаєте</a:t>
              </a:r>
              <a:r>
                <a:rPr lang="ru-RU" sz="2400" dirty="0"/>
                <a:t>, </a:t>
              </a:r>
              <a:r>
                <a:rPr lang="ru-RU" sz="2400" dirty="0" err="1"/>
                <a:t>що</a:t>
              </a:r>
              <a:r>
                <a:rPr lang="ru-RU" sz="2400" dirty="0"/>
                <a:t> </a:t>
              </a:r>
              <a:r>
                <a:rPr lang="ru-RU" sz="2400" dirty="0" err="1"/>
                <a:t>іншої</a:t>
              </a:r>
              <a:r>
                <a:rPr lang="ru-RU" sz="2400" dirty="0"/>
                <a:t> думки не </a:t>
              </a:r>
              <a:r>
                <a:rPr lang="ru-RU" sz="2400" dirty="0" err="1"/>
                <a:t>існує,дивіться</a:t>
              </a:r>
              <a:r>
                <a:rPr lang="ru-RU" sz="2400" dirty="0"/>
                <a:t> </a:t>
              </a:r>
              <a:r>
                <a:rPr lang="ru-RU" sz="2400" dirty="0" err="1"/>
                <a:t>цю</a:t>
              </a:r>
              <a:r>
                <a:rPr lang="ru-RU" sz="2400" dirty="0"/>
                <a:t> </a:t>
              </a:r>
              <a:r>
                <a:rPr lang="ru-RU" sz="2400" dirty="0" err="1"/>
                <a:t>презентацію</a:t>
              </a:r>
              <a:r>
                <a:rPr lang="ru-RU" sz="2400" dirty="0"/>
                <a:t> і кардинально </a:t>
              </a:r>
              <a:r>
                <a:rPr lang="ru-RU" sz="2400" dirty="0" err="1"/>
                <a:t>змінюйте</a:t>
              </a:r>
              <a:r>
                <a:rPr lang="ru-RU" sz="2400" dirty="0"/>
                <a:t> </a:t>
              </a:r>
              <a:r>
                <a:rPr lang="ru-RU" sz="2400" dirty="0" err="1"/>
                <a:t>своє</a:t>
              </a:r>
              <a:r>
                <a:rPr lang="ru-RU" sz="2400" dirty="0"/>
                <a:t> </a:t>
              </a:r>
              <a:r>
                <a:rPr lang="ru-RU" sz="2400" dirty="0" err="1"/>
                <a:t>уявлення</a:t>
              </a:r>
              <a:r>
                <a:rPr lang="ru-RU" sz="2400" dirty="0"/>
                <a:t> про </a:t>
              </a:r>
              <a:r>
                <a:rPr lang="ru-RU" sz="2400" dirty="0" err="1"/>
                <a:t>відвідання</a:t>
              </a:r>
              <a:r>
                <a:rPr lang="ru-RU" sz="2400" dirty="0"/>
                <a:t> </a:t>
              </a:r>
              <a:r>
                <a:rPr lang="ru-RU" sz="2400" dirty="0" err="1"/>
                <a:t>музеїв</a:t>
              </a:r>
              <a:r>
                <a:rPr lang="ru-RU" sz="2400" dirty="0"/>
                <a:t>. </a:t>
              </a:r>
              <a:r>
                <a:rPr lang="ru-RU" sz="2400" dirty="0" err="1"/>
                <a:t>Екскурсії</a:t>
              </a:r>
              <a:r>
                <a:rPr lang="ru-RU" sz="2400" dirty="0"/>
                <a:t> в </a:t>
              </a:r>
              <a:r>
                <a:rPr lang="ru-RU" sz="2400" dirty="0" err="1"/>
                <a:t>згадані</a:t>
              </a:r>
              <a:r>
                <a:rPr lang="ru-RU" sz="2400" dirty="0"/>
                <a:t> </a:t>
              </a:r>
              <a:r>
                <a:rPr lang="ru-RU" sz="2400" dirty="0" err="1"/>
                <a:t>музеї</a:t>
              </a:r>
              <a:r>
                <a:rPr lang="ru-RU" sz="2400" dirty="0"/>
                <a:t> </a:t>
              </a:r>
              <a:r>
                <a:rPr lang="ru-RU" sz="2400" dirty="0" err="1"/>
                <a:t>варто</a:t>
              </a:r>
              <a:r>
                <a:rPr lang="ru-RU" sz="2400" dirty="0"/>
                <a:t> </a:t>
              </a:r>
              <a:r>
                <a:rPr lang="ru-RU" sz="2400" dirty="0" err="1"/>
                <a:t>здійснити</a:t>
              </a:r>
              <a:r>
                <a:rPr lang="ru-RU" sz="2400" dirty="0"/>
                <a:t> </a:t>
              </a:r>
              <a:r>
                <a:rPr lang="ru-RU" sz="2400" dirty="0" err="1"/>
                <a:t>хоча</a:t>
              </a:r>
              <a:r>
                <a:rPr lang="ru-RU" sz="2400" dirty="0"/>
                <a:t> б раз у </a:t>
              </a:r>
              <a:r>
                <a:rPr lang="ru-RU" sz="2400" dirty="0" err="1"/>
                <a:t>житті</a:t>
              </a:r>
              <a:r>
                <a:rPr lang="ru-RU" sz="2400" dirty="0"/>
                <a:t>. </a:t>
              </a:r>
              <a:r>
                <a:rPr lang="ru-RU" sz="2400" dirty="0" err="1"/>
                <a:t>Адже</a:t>
              </a:r>
              <a:r>
                <a:rPr lang="ru-RU" sz="2400" dirty="0"/>
                <a:t> </a:t>
              </a:r>
              <a:r>
                <a:rPr lang="ru-RU" sz="2400" dirty="0" err="1"/>
                <a:t>самі</a:t>
              </a:r>
              <a:r>
                <a:rPr lang="ru-RU" sz="2400" dirty="0"/>
                <a:t> </a:t>
              </a:r>
              <a:r>
                <a:rPr lang="ru-RU" sz="2400" dirty="0" err="1"/>
                <a:t>музеї</a:t>
              </a:r>
              <a:r>
                <a:rPr lang="ru-RU" sz="2400" dirty="0"/>
                <a:t> та </a:t>
              </a:r>
              <a:r>
                <a:rPr lang="ru-RU" sz="2400" dirty="0" err="1"/>
                <a:t>їх</a:t>
              </a:r>
              <a:r>
                <a:rPr lang="ru-RU" sz="2400" dirty="0"/>
                <a:t> </a:t>
              </a:r>
              <a:r>
                <a:rPr lang="ru-RU" sz="2400" b="1" dirty="0" err="1">
                  <a:solidFill>
                    <a:srgbClr val="FF0000"/>
                  </a:solidFill>
                </a:rPr>
                <a:t>експонати</a:t>
              </a:r>
              <a:r>
                <a:rPr lang="ru-RU" sz="2400" b="1" dirty="0">
                  <a:solidFill>
                    <a:srgbClr val="FF0000"/>
                  </a:solidFill>
                </a:rPr>
                <a:t> не </a:t>
              </a:r>
              <a:r>
                <a:rPr lang="ru-RU" sz="2400" b="1" dirty="0" err="1">
                  <a:solidFill>
                    <a:srgbClr val="FF0000"/>
                  </a:solidFill>
                </a:rPr>
                <a:t>можуть</a:t>
              </a:r>
              <a:r>
                <a:rPr lang="ru-RU" sz="2400" b="1" dirty="0">
                  <a:solidFill>
                    <a:srgbClr val="FF0000"/>
                  </a:solidFill>
                </a:rPr>
                <a:t> не </a:t>
              </a:r>
              <a:r>
                <a:rPr lang="ru-RU" sz="2400" b="1" dirty="0" err="1" smtClean="0">
                  <a:solidFill>
                    <a:srgbClr val="FF0000"/>
                  </a:solidFill>
                </a:rPr>
                <a:t>дивувати</a:t>
              </a:r>
              <a:r>
                <a:rPr lang="ru-RU" sz="2400" dirty="0" smtClean="0"/>
                <a:t>!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3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925" y="83929"/>
            <a:ext cx="6614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людського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тіла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60" y="719807"/>
            <a:ext cx="5030452" cy="5030452"/>
          </a:xfrm>
          <a:prstGeom prst="rect">
            <a:avLst/>
          </a:prstGeom>
        </p:spPr>
      </p:pic>
      <p:pic>
        <p:nvPicPr>
          <p:cNvPr id="153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61" y="5783665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66" y="5863040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97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3" y="719807"/>
            <a:ext cx="7567581" cy="5039436"/>
          </a:xfrm>
          <a:prstGeom prst="rect">
            <a:avLst/>
          </a:prstGeom>
        </p:spPr>
      </p:pic>
      <p:pic>
        <p:nvPicPr>
          <p:cNvPr id="1638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38" y="5759243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8618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1" y="5838618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863823"/>
            <a:ext cx="7883041" cy="4694262"/>
          </a:xfrm>
          <a:prstGeom prst="rect">
            <a:avLst/>
          </a:prstGeom>
        </p:spPr>
      </p:pic>
      <p:pic>
        <p:nvPicPr>
          <p:cNvPr id="174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36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" y="58459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90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5" y="606837"/>
            <a:ext cx="7705185" cy="5127451"/>
          </a:xfrm>
          <a:prstGeom prst="rect">
            <a:avLst/>
          </a:prstGeom>
        </p:spPr>
      </p:pic>
      <p:pic>
        <p:nvPicPr>
          <p:cNvPr id="1843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32" y="5734288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13663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265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115" y="0"/>
            <a:ext cx="5160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сардельки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9" y="727061"/>
            <a:ext cx="7200800" cy="4922581"/>
          </a:xfrm>
          <a:prstGeom prst="rect">
            <a:avLst/>
          </a:prstGeom>
        </p:spPr>
      </p:pic>
      <p:pic>
        <p:nvPicPr>
          <p:cNvPr id="1945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22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8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1" y="287759"/>
            <a:ext cx="4475298" cy="5399545"/>
          </a:xfrm>
          <a:prstGeom prst="rect">
            <a:avLst/>
          </a:prstGeom>
        </p:spPr>
      </p:pic>
      <p:pic>
        <p:nvPicPr>
          <p:cNvPr id="2048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65" y="5759312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38687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8687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9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" y="503783"/>
            <a:ext cx="8278438" cy="4670522"/>
          </a:xfrm>
          <a:prstGeom prst="rect">
            <a:avLst/>
          </a:prstGeom>
        </p:spPr>
      </p:pic>
      <p:pic>
        <p:nvPicPr>
          <p:cNvPr id="2150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24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61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77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9" y="287759"/>
            <a:ext cx="8006072" cy="5337381"/>
          </a:xfrm>
          <a:prstGeom prst="rect">
            <a:avLst/>
          </a:prstGeom>
        </p:spPr>
      </p:pic>
      <p:pic>
        <p:nvPicPr>
          <p:cNvPr id="2253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60" y="5712870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792245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79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069" y="122023"/>
            <a:ext cx="65790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історії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туалету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3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1" y="829909"/>
            <a:ext cx="6768752" cy="48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2" y="385787"/>
            <a:ext cx="3794900" cy="5059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9" y="863823"/>
            <a:ext cx="3810000" cy="2562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89" y="3498007"/>
            <a:ext cx="3750222" cy="22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0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644" y="1079847"/>
            <a:ext cx="7961272" cy="495781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нижньої білизни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олівців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гірчиці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</a:t>
            </a: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бананів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людського тіла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сосисок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чаклунства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</a:t>
            </a:r>
            <a:r>
              <a:rPr lang="uk-UA" sz="1900" b="1" spc="142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бісів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2000" b="1" dirty="0" smtClean="0"/>
              <a:t>Музей льодяників</a:t>
            </a:r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/>
              <a:t>Музей </a:t>
            </a:r>
            <a:r>
              <a:rPr lang="ru-RU" sz="2000" b="1" dirty="0" err="1"/>
              <a:t>волосся</a:t>
            </a:r>
            <a:endParaRPr lang="ru-RU" sz="2000" dirty="0"/>
          </a:p>
          <a:p>
            <a:pPr marL="324006" indent="-324006">
              <a:lnSpc>
                <a:spcPct val="150000"/>
              </a:lnSpc>
              <a:buFont typeface="+mj-lt"/>
              <a:buAutoNum type="arabicPeriod"/>
            </a:pPr>
            <a:r>
              <a:rPr lang="uk-UA" sz="1900" b="1" spc="142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Музей історії туалету</a:t>
            </a:r>
            <a:endParaRPr lang="uk-UA" sz="1900" b="1" spc="142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0534" y="71735"/>
            <a:ext cx="5783830" cy="88746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pPr algn="ctr"/>
            <a:r>
              <a:rPr lang="uk-UA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Сьогодні ми </a:t>
            </a:r>
            <a:r>
              <a:rPr lang="uk-UA" sz="2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побуваэмо</a:t>
            </a:r>
            <a:r>
              <a:rPr lang="uk-UA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таких музеях:</a:t>
            </a:r>
            <a:endParaRPr lang="ru-RU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6" y="456233"/>
            <a:ext cx="7339163" cy="5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9" y="431775"/>
            <a:ext cx="6773738" cy="50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9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069" y="143743"/>
            <a:ext cx="5469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чаклунства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27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45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7" y="817511"/>
            <a:ext cx="7136146" cy="47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4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9" y="359767"/>
            <a:ext cx="4392488" cy="2931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66" y="3191972"/>
            <a:ext cx="3919364" cy="2445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4" y="3524127"/>
            <a:ext cx="3168352" cy="2112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84" y="719807"/>
            <a:ext cx="2981908" cy="198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0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" y="503783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6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431775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3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413" y="71735"/>
            <a:ext cx="3547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бісів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17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4" y="775092"/>
            <a:ext cx="6711727" cy="49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3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9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" y="431775"/>
            <a:ext cx="3372036" cy="2248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37" y="2880047"/>
            <a:ext cx="4152800" cy="2768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9" y="3275809"/>
            <a:ext cx="2965512" cy="1977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87" y="539787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0" y="287759"/>
            <a:ext cx="6971903" cy="5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9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9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9" y="350836"/>
            <a:ext cx="7709914" cy="54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0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7"/>
            <a:ext cx="8640763" cy="6480175"/>
          </a:xfrm>
          <a:prstGeom prst="rect">
            <a:avLst/>
          </a:prstGeom>
        </p:spPr>
      </p:pic>
      <p:sp>
        <p:nvSpPr>
          <p:cNvPr id="6" name="Капля 5">
            <a:hlinkClick r:id="rId3" action="ppaction://hlinksldjump"/>
          </p:cNvPr>
          <p:cNvSpPr/>
          <p:nvPr/>
        </p:nvSpPr>
        <p:spPr>
          <a:xfrm rot="8258030">
            <a:off x="3840128" y="1450562"/>
            <a:ext cx="141893" cy="151237"/>
          </a:xfrm>
          <a:prstGeom prst="teardrop">
            <a:avLst/>
          </a:prstGeom>
          <a:solidFill>
            <a:srgbClr val="F891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hlinkClick r:id="rId4" action="ppaction://hlinksldjump"/>
          </p:cNvPr>
          <p:cNvSpPr/>
          <p:nvPr/>
        </p:nvSpPr>
        <p:spPr>
          <a:xfrm rot="8258030">
            <a:off x="3938406" y="1386027"/>
            <a:ext cx="130739" cy="142262"/>
          </a:xfrm>
          <a:prstGeom prst="teardrop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hlinkClick r:id="rId5" action="ppaction://hlinksldjump"/>
          </p:cNvPr>
          <p:cNvSpPr/>
          <p:nvPr/>
        </p:nvSpPr>
        <p:spPr>
          <a:xfrm rot="8258030">
            <a:off x="6814101" y="4527306"/>
            <a:ext cx="125013" cy="13273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014825" y="1748073"/>
            <a:ext cx="728752" cy="276362"/>
            <a:chOff x="1014825" y="1748073"/>
            <a:chExt cx="728752" cy="276362"/>
          </a:xfrm>
        </p:grpSpPr>
        <p:sp>
          <p:nvSpPr>
            <p:cNvPr id="5" name="Капля 4">
              <a:hlinkClick r:id="rId6" action="ppaction://hlinksldjump"/>
            </p:cNvPr>
            <p:cNvSpPr/>
            <p:nvPr/>
          </p:nvSpPr>
          <p:spPr>
            <a:xfrm rot="8258030">
              <a:off x="1014825" y="1748073"/>
              <a:ext cx="144485" cy="146341"/>
            </a:xfrm>
            <a:prstGeom prst="teardrop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067" y="1762825"/>
              <a:ext cx="656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chemeClr val="bg1"/>
                  </a:solidFill>
                  <a:hlinkClick r:id="rId6" action="ppaction://hlinksldjump"/>
                </a:rPr>
                <a:t>Мекка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78952" y="1226056"/>
            <a:ext cx="782556" cy="261610"/>
            <a:chOff x="4278952" y="1226056"/>
            <a:chExt cx="782556" cy="261610"/>
          </a:xfrm>
        </p:grpSpPr>
        <p:sp>
          <p:nvSpPr>
            <p:cNvPr id="7" name="Капля 6">
              <a:hlinkClick r:id="rId7" action="ppaction://hlinksldjump"/>
            </p:cNvPr>
            <p:cNvSpPr/>
            <p:nvPr/>
          </p:nvSpPr>
          <p:spPr>
            <a:xfrm rot="8258030">
              <a:off x="4278952" y="1268832"/>
              <a:ext cx="124953" cy="128323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1428" y="1226056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chemeClr val="bg1"/>
                  </a:solidFill>
                  <a:hlinkClick r:id="rId7" action="ppaction://hlinksldjump"/>
                </a:rPr>
                <a:t>Каунас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58218" y="1438241"/>
            <a:ext cx="601531" cy="261610"/>
            <a:chOff x="4358218" y="1438241"/>
            <a:chExt cx="601531" cy="261610"/>
          </a:xfrm>
        </p:grpSpPr>
        <p:sp>
          <p:nvSpPr>
            <p:cNvPr id="10" name="Капля 9">
              <a:hlinkClick r:id="rId8" action="ppaction://hlinksldjump"/>
            </p:cNvPr>
            <p:cNvSpPr/>
            <p:nvPr/>
          </p:nvSpPr>
          <p:spPr>
            <a:xfrm rot="8258030">
              <a:off x="4358218" y="1486322"/>
              <a:ext cx="145216" cy="151362"/>
            </a:xfrm>
            <a:prstGeom prst="teardrop">
              <a:avLst/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9746" y="1438241"/>
              <a:ext cx="5300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chemeClr val="bg1"/>
                  </a:solidFill>
                  <a:hlinkClick r:id="rId8" action="ppaction://hlinksldjump"/>
                </a:rPr>
                <a:t>Київ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089463" y="1458985"/>
            <a:ext cx="771040" cy="366928"/>
            <a:chOff x="4089463" y="1458985"/>
            <a:chExt cx="771040" cy="366928"/>
          </a:xfrm>
        </p:grpSpPr>
        <p:sp>
          <p:nvSpPr>
            <p:cNvPr id="19" name="Капля 18">
              <a:hlinkClick r:id="rId9" action="ppaction://hlinksldjump"/>
            </p:cNvPr>
            <p:cNvSpPr/>
            <p:nvPr/>
          </p:nvSpPr>
          <p:spPr>
            <a:xfrm rot="8258030">
              <a:off x="4121501" y="1458985"/>
              <a:ext cx="145216" cy="151362"/>
            </a:xfrm>
            <a:prstGeom prst="teardrop">
              <a:avLst/>
            </a:prstGeom>
            <a:solidFill>
              <a:srgbClr val="E911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9463" y="1564303"/>
              <a:ext cx="771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smtClean="0">
                  <a:solidFill>
                    <a:schemeClr val="bg1"/>
                  </a:solidFill>
                  <a:hlinkClick r:id="rId9" action="ppaction://hlinksldjump"/>
                </a:rPr>
                <a:t>Берлін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 flipV="1">
            <a:off x="4018321" y="1206477"/>
            <a:ext cx="148053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974170" y="1848520"/>
            <a:ext cx="1036831" cy="337078"/>
            <a:chOff x="1014825" y="1748073"/>
            <a:chExt cx="1036831" cy="337078"/>
          </a:xfrm>
        </p:grpSpPr>
        <p:sp>
          <p:nvSpPr>
            <p:cNvPr id="28" name="Капля 27">
              <a:hlinkClick r:id="rId10" action="ppaction://hlinksldjump"/>
            </p:cNvPr>
            <p:cNvSpPr/>
            <p:nvPr/>
          </p:nvSpPr>
          <p:spPr>
            <a:xfrm rot="8258030">
              <a:off x="1014825" y="1748073"/>
              <a:ext cx="144485" cy="146341"/>
            </a:xfrm>
            <a:prstGeom prst="teardrop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1716" y="1823541"/>
              <a:ext cx="10299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100" b="1" dirty="0" err="1" smtClean="0">
                  <a:solidFill>
                    <a:schemeClr val="bg1"/>
                  </a:solidFill>
                  <a:hlinkClick r:id="rId10" action="ppaction://hlinksldjump"/>
                </a:rPr>
                <a:t>Бурлінгейм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86999" y="1479791"/>
            <a:ext cx="767123" cy="307999"/>
            <a:chOff x="3086999" y="1479791"/>
            <a:chExt cx="767123" cy="307999"/>
          </a:xfrm>
        </p:grpSpPr>
        <p:sp>
          <p:nvSpPr>
            <p:cNvPr id="9" name="Капля 8">
              <a:hlinkClick r:id="rId11" action="ppaction://hlinksldjump"/>
            </p:cNvPr>
            <p:cNvSpPr/>
            <p:nvPr/>
          </p:nvSpPr>
          <p:spPr>
            <a:xfrm rot="8258030">
              <a:off x="3724479" y="1479791"/>
              <a:ext cx="129643" cy="133466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086999" y="1526180"/>
              <a:ext cx="7425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hlinkClick r:id="rId11" action="ppaction://hlinksldjump"/>
                </a:rPr>
                <a:t>Боскасл</a:t>
              </a:r>
              <a:endParaRPr lang="ru-RU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Капля 31">
            <a:hlinkClick r:id="rId12" action="ppaction://hlinksldjump"/>
          </p:cNvPr>
          <p:cNvSpPr/>
          <p:nvPr/>
        </p:nvSpPr>
        <p:spPr>
          <a:xfrm rot="8258030">
            <a:off x="4412476" y="1948778"/>
            <a:ext cx="125013" cy="132730"/>
          </a:xfrm>
          <a:prstGeom prst="teardrop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474982" y="197549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bg1"/>
                </a:solidFill>
                <a:hlinkClick r:id="rId12" action="ppaction://hlinksldjump"/>
              </a:rPr>
              <a:t>Аванос</a:t>
            </a:r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3696437" y="1079847"/>
            <a:ext cx="217095" cy="4078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53414" y="944867"/>
            <a:ext cx="866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hlinkClick r:id="rId3" action="ppaction://hlinksldjump"/>
              </a:rPr>
              <a:t>Брюссель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2347" y="1056464"/>
            <a:ext cx="578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bg1"/>
                </a:solidFill>
                <a:hlinkClick r:id="rId4" action="ppaction://hlinksldjump"/>
              </a:rPr>
              <a:t>Гаага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Капля 43">
            <a:hlinkClick r:id="rId13" action="ppaction://hlinksldjump"/>
          </p:cNvPr>
          <p:cNvSpPr/>
          <p:nvPr/>
        </p:nvSpPr>
        <p:spPr>
          <a:xfrm rot="8258030">
            <a:off x="1948495" y="1747543"/>
            <a:ext cx="125013" cy="132730"/>
          </a:xfrm>
          <a:prstGeom prst="teardrop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017310" y="1762825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hlinkClick r:id="rId13" action="ppaction://hlinksldjump"/>
              </a:rPr>
              <a:t>Міддлтон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6607" y="4593671"/>
            <a:ext cx="684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hlinkClick r:id="rId5" action="ppaction://hlinksldjump"/>
              </a:rPr>
              <a:t>Кесвік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6085" y="143743"/>
            <a:ext cx="5505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льодяників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58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4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7" y="966651"/>
            <a:ext cx="6756988" cy="44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0" y="431775"/>
            <a:ext cx="6939376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7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34" y="344539"/>
            <a:ext cx="6482096" cy="486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1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9" y="647799"/>
            <a:ext cx="3080396" cy="4632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73" y="333233"/>
            <a:ext cx="3240088" cy="3240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8" y="3672135"/>
            <a:ext cx="3150121" cy="198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65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609" y="83929"/>
            <a:ext cx="4455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волосся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99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17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4" y="791815"/>
            <a:ext cx="6474296" cy="48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7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4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9" y="863823"/>
            <a:ext cx="7804086" cy="43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3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7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53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5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71" y="719807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4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48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77" y="250865"/>
            <a:ext cx="5747103" cy="54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8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101" y="2087959"/>
            <a:ext cx="69669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Дякуємо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5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4" y="837258"/>
            <a:ext cx="6559974" cy="4832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3186" y="110207"/>
            <a:ext cx="7762211" cy="727051"/>
          </a:xfrm>
          <a:prstGeom prst="rect">
            <a:avLst/>
          </a:prstGeom>
          <a:noFill/>
        </p:spPr>
        <p:txBody>
          <a:bodyPr wrap="square" lIns="86402" tIns="43201" rIns="86402" bIns="43201">
            <a:spAutoFit/>
          </a:bodyPr>
          <a:lstStyle/>
          <a:p>
            <a:pPr algn="ctr"/>
            <a:r>
              <a:rPr lang="ru-RU" sz="4000" b="1" spc="283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spc="283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нижньої</a:t>
            </a:r>
            <a:r>
              <a:rPr lang="ru-RU" sz="4000" b="1" spc="283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283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білизни</a:t>
            </a:r>
            <a:endParaRPr lang="ru-RU" sz="4000" b="1" spc="283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17" y="5784835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7" y="5864210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9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49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69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9" y="436952"/>
            <a:ext cx="7219130" cy="481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4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48" y="5760367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69" y="5839742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5839742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514">
            <a:off x="301413" y="1186151"/>
            <a:ext cx="4201505" cy="2795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458">
            <a:off x="3919274" y="1468701"/>
            <a:ext cx="4270085" cy="32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9" y="287759"/>
            <a:ext cx="3504773" cy="5246667"/>
          </a:xfrm>
          <a:prstGeom prst="rect">
            <a:avLst/>
          </a:prstGeom>
        </p:spPr>
      </p:pic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777756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7" y="5857131"/>
            <a:ext cx="10969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85" y="287758"/>
            <a:ext cx="3816949" cy="52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8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125" y="165566"/>
            <a:ext cx="4698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Музей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олівців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92" y="5763143"/>
            <a:ext cx="603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69" y="5842518"/>
            <a:ext cx="1066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7" y="873452"/>
            <a:ext cx="7410400" cy="48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173</Words>
  <Application>Microsoft Office PowerPoint</Application>
  <PresentationFormat>Произвольный</PresentationFormat>
  <Paragraphs>50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Iван</dc:creator>
  <cp:lastModifiedBy>МИШАНЯ</cp:lastModifiedBy>
  <cp:revision>57</cp:revision>
  <dcterms:created xsi:type="dcterms:W3CDTF">2013-12-16T17:42:31Z</dcterms:created>
  <dcterms:modified xsi:type="dcterms:W3CDTF">2013-12-22T20:25:01Z</dcterms:modified>
</cp:coreProperties>
</file>