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4" r:id="rId5"/>
    <p:sldId id="260" r:id="rId6"/>
    <p:sldId id="265" r:id="rId7"/>
    <p:sldId id="261" r:id="rId8"/>
    <p:sldId id="268" r:id="rId9"/>
    <p:sldId id="262" r:id="rId10"/>
    <p:sldId id="266" r:id="rId11"/>
    <p:sldId id="263" r:id="rId12"/>
    <p:sldId id="267" r:id="rId13"/>
    <p:sldId id="25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5" d="100"/>
          <a:sy n="6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2892297-223D-4598-93F4-CA4B31166A4E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CD880017-B5D8-4767-BAEA-30971B65B0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Підготував учень 9 – Г класу</a:t>
            </a:r>
          </a:p>
          <a:p>
            <a:r>
              <a:rPr lang="uk-UA" dirty="0" err="1" smtClean="0"/>
              <a:t>Хобта</a:t>
            </a:r>
            <a:r>
              <a:rPr lang="uk-UA" dirty="0" smtClean="0"/>
              <a:t> </a:t>
            </a:r>
            <a:r>
              <a:rPr lang="uk-UA" dirty="0" err="1" smtClean="0"/>
              <a:t>Вячеслав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Поліхудожній</a:t>
            </a:r>
            <a:r>
              <a:rPr lang="ru-RU" dirty="0" smtClean="0"/>
              <a:t> образ </a:t>
            </a:r>
            <a:r>
              <a:rPr lang="uk-UA" dirty="0" smtClean="0"/>
              <a:t>світу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78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Найвеличніша музика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Авжеж, музика існує вже досить довго і ми не можемо назвати саму найвеличнішу. Розглядаючи музику останніх століть, то перемагає </a:t>
            </a:r>
            <a:r>
              <a:rPr lang="en-US" dirty="0"/>
              <a:t>The Beatles — </a:t>
            </a:r>
            <a:r>
              <a:rPr lang="en-US" dirty="0" smtClean="0"/>
              <a:t>Yesterday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94441"/>
            <a:ext cx="4421832" cy="41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6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Кіно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Кіно – мистецтво надання людям бачення різних ситуацій у житті і переосмислення своїх помилок.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6912768" cy="355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1959"/>
            <a:ext cx="8591550" cy="1066801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Найвеличніше кіно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Фільм «Ісус»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68760"/>
            <a:ext cx="4092476" cy="52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Висновок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err="1" smtClean="0"/>
              <a:t>Отже</a:t>
            </a:r>
            <a:r>
              <a:rPr lang="ru-RU" sz="4400" dirty="0" smtClean="0"/>
              <a:t>, </a:t>
            </a:r>
            <a:r>
              <a:rPr lang="ru-RU" sz="4400" dirty="0" err="1"/>
              <a:t>п</a:t>
            </a:r>
            <a:r>
              <a:rPr lang="ru-RU" sz="4400" dirty="0" err="1" smtClean="0"/>
              <a:t>оліхудожній</a:t>
            </a:r>
            <a:r>
              <a:rPr lang="ru-RU" sz="4400" dirty="0" smtClean="0"/>
              <a:t> </a:t>
            </a:r>
            <a:r>
              <a:rPr lang="ru-RU" sz="4400" dirty="0" smtClean="0"/>
              <a:t>образ – </a:t>
            </a:r>
            <a:r>
              <a:rPr lang="ru-RU" sz="4400" dirty="0" err="1" smtClean="0"/>
              <a:t>це</a:t>
            </a:r>
            <a:r>
              <a:rPr lang="ru-RU" sz="4400" dirty="0" smtClean="0"/>
              <a:t> </a:t>
            </a:r>
            <a:r>
              <a:rPr lang="ru-RU" sz="4400" dirty="0" err="1" smtClean="0"/>
              <a:t>оточуюче</a:t>
            </a:r>
            <a:r>
              <a:rPr lang="ru-RU" sz="4400" dirty="0" smtClean="0"/>
              <a:t>, що </a:t>
            </a:r>
            <a:r>
              <a:rPr lang="ru-RU" sz="4400" dirty="0" err="1" smtClean="0"/>
              <a:t>зображане</a:t>
            </a:r>
            <a:r>
              <a:rPr lang="ru-RU" sz="4400" dirty="0" smtClean="0"/>
              <a:t> в </a:t>
            </a:r>
            <a:r>
              <a:rPr lang="ru-RU" sz="4400" dirty="0" err="1" smtClean="0"/>
              <a:t>обєднані</a:t>
            </a:r>
            <a:r>
              <a:rPr lang="ru-RU" sz="4400" dirty="0" smtClean="0"/>
              <a:t> </a:t>
            </a:r>
            <a:r>
              <a:rPr lang="ru-RU" sz="4400" dirty="0" err="1" smtClean="0"/>
              <a:t>різних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видів</a:t>
            </a:r>
            <a:r>
              <a:rPr lang="ru-RU" sz="4400" dirty="0" smtClean="0"/>
              <a:t> </a:t>
            </a:r>
            <a:r>
              <a:rPr lang="ru-RU" sz="4400" dirty="0" err="1" smtClean="0"/>
              <a:t>мистецтва</a:t>
            </a:r>
            <a:r>
              <a:rPr lang="ru-RU" sz="4400" dirty="0" smtClean="0"/>
              <a:t>. </a:t>
            </a:r>
            <a:r>
              <a:rPr lang="ru-RU" sz="4400" dirty="0" err="1" smtClean="0"/>
              <a:t>Втілюючи</a:t>
            </a:r>
            <a:r>
              <a:rPr lang="ru-RU" sz="4400" dirty="0" smtClean="0"/>
              <a:t> у </a:t>
            </a:r>
            <a:r>
              <a:rPr lang="ru-RU" sz="4400" dirty="0" err="1" smtClean="0"/>
              <a:t>власних</a:t>
            </a:r>
            <a:r>
              <a:rPr lang="ru-RU" sz="4400" dirty="0" smtClean="0"/>
              <a:t> образах </a:t>
            </a:r>
            <a:r>
              <a:rPr lang="ru-RU" sz="4400" dirty="0" err="1" smtClean="0"/>
              <a:t>ідеал</a:t>
            </a:r>
            <a:r>
              <a:rPr lang="ru-RU" sz="4400" dirty="0" smtClean="0"/>
              <a:t> </a:t>
            </a:r>
            <a:r>
              <a:rPr lang="ru-RU" sz="4400" dirty="0" err="1" smtClean="0"/>
              <a:t>краси</a:t>
            </a:r>
            <a:r>
              <a:rPr lang="ru-RU" sz="4400" dirty="0" smtClean="0"/>
              <a:t>, </a:t>
            </a:r>
            <a:r>
              <a:rPr lang="ru-RU" sz="4400" dirty="0" err="1" smtClean="0"/>
              <a:t>він</a:t>
            </a:r>
            <a:r>
              <a:rPr lang="ru-RU" sz="4400" dirty="0" smtClean="0"/>
              <a:t> </a:t>
            </a:r>
            <a:r>
              <a:rPr lang="ru-RU" sz="4400" dirty="0" err="1" smtClean="0"/>
              <a:t>пробуджує</a:t>
            </a:r>
            <a:r>
              <a:rPr lang="ru-RU" sz="4400" dirty="0" smtClean="0"/>
              <a:t> в нас художника, </a:t>
            </a:r>
            <a:r>
              <a:rPr lang="ru-RU" sz="4400" dirty="0" err="1" smtClean="0"/>
              <a:t>музиканта</a:t>
            </a:r>
            <a:r>
              <a:rPr lang="ru-RU" sz="4400" dirty="0" smtClean="0"/>
              <a:t>, </a:t>
            </a:r>
            <a:r>
              <a:rPr lang="ru-RU" sz="4400" dirty="0" err="1" smtClean="0"/>
              <a:t>вчить</a:t>
            </a:r>
            <a:r>
              <a:rPr lang="ru-RU" sz="4400" dirty="0" smtClean="0"/>
              <a:t> </a:t>
            </a:r>
            <a:r>
              <a:rPr lang="ru-RU" sz="4400" dirty="0" err="1" smtClean="0"/>
              <a:t>відчувати</a:t>
            </a:r>
            <a:r>
              <a:rPr lang="ru-RU" sz="4400" dirty="0" smtClean="0"/>
              <a:t> й </a:t>
            </a:r>
            <a:r>
              <a:rPr lang="ru-RU" sz="4400" dirty="0" err="1" smtClean="0"/>
              <a:t>розуміти</a:t>
            </a:r>
            <a:r>
              <a:rPr lang="ru-RU" sz="4400" dirty="0" smtClean="0"/>
              <a:t> красу, </a:t>
            </a:r>
            <a:r>
              <a:rPr lang="ru-RU" sz="4400" dirty="0" err="1"/>
              <a:t>т</a:t>
            </a:r>
            <a:r>
              <a:rPr lang="ru-RU" sz="4400" dirty="0" err="1" smtClean="0"/>
              <a:t>ворити</a:t>
            </a:r>
            <a:r>
              <a:rPr lang="ru-RU" sz="4400" dirty="0" smtClean="0"/>
              <a:t> </a:t>
            </a:r>
            <a:r>
              <a:rPr lang="ru-RU" sz="4400" dirty="0" err="1" smtClean="0"/>
              <a:t>відповідно</a:t>
            </a:r>
            <a:r>
              <a:rPr lang="ru-RU" sz="4400" dirty="0" smtClean="0"/>
              <a:t> до </a:t>
            </a:r>
            <a:r>
              <a:rPr lang="ru-RU" sz="4400" dirty="0" err="1" smtClean="0"/>
              <a:t>її</a:t>
            </a:r>
            <a:r>
              <a:rPr lang="ru-RU" sz="4400" dirty="0" smtClean="0"/>
              <a:t> </a:t>
            </a:r>
            <a:r>
              <a:rPr lang="ru-RU" sz="4400" dirty="0" err="1" smtClean="0"/>
              <a:t>законів</a:t>
            </a:r>
            <a:r>
              <a:rPr lang="ru-RU" sz="4400" dirty="0" smtClean="0"/>
              <a:t>, </a:t>
            </a:r>
            <a:r>
              <a:rPr lang="ru-RU" sz="4400" dirty="0" err="1" smtClean="0"/>
              <a:t>формує</a:t>
            </a:r>
            <a:r>
              <a:rPr lang="ru-RU" sz="4400" dirty="0" smtClean="0"/>
              <a:t> </a:t>
            </a:r>
            <a:r>
              <a:rPr lang="ru-RU" sz="4400" dirty="0" err="1" smtClean="0"/>
              <a:t>художньо-цінносний</a:t>
            </a:r>
            <a:r>
              <a:rPr lang="ru-RU" sz="4400" dirty="0" smtClean="0"/>
              <a:t> </a:t>
            </a:r>
            <a:r>
              <a:rPr lang="ru-RU" sz="4400" dirty="0" err="1" smtClean="0"/>
              <a:t>світогляд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1546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Інформація взята з:</a:t>
            </a:r>
          </a:p>
          <a:p>
            <a:r>
              <a:rPr lang="en-US" smtClean="0"/>
              <a:t>Google.fotos.com</a:t>
            </a:r>
            <a:endParaRPr lang="en-US" dirty="0" smtClean="0"/>
          </a:p>
          <a:p>
            <a:r>
              <a:rPr lang="en-US" dirty="0" smtClean="0"/>
              <a:t>Reyting.net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246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 smtClean="0"/>
              <a:t>                  </a:t>
            </a:r>
            <a:r>
              <a:rPr lang="uk-UA" sz="6600" dirty="0" smtClean="0">
                <a:solidFill>
                  <a:srgbClr val="FF0000"/>
                </a:solidFill>
              </a:rPr>
              <a:t>Зміст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z="4000" dirty="0" smtClean="0"/>
              <a:t>Архітектура</a:t>
            </a:r>
          </a:p>
          <a:p>
            <a:r>
              <a:rPr lang="uk-UA" sz="4000" dirty="0" smtClean="0"/>
              <a:t>Театр</a:t>
            </a:r>
          </a:p>
          <a:p>
            <a:r>
              <a:rPr lang="uk-UA" sz="4000" dirty="0" smtClean="0"/>
              <a:t>Живопис</a:t>
            </a:r>
          </a:p>
          <a:p>
            <a:r>
              <a:rPr lang="uk-UA" sz="4000" dirty="0" smtClean="0"/>
              <a:t>Музика</a:t>
            </a:r>
          </a:p>
          <a:p>
            <a:r>
              <a:rPr lang="uk-UA" sz="4000" dirty="0" smtClean="0"/>
              <a:t>Кіно</a:t>
            </a:r>
          </a:p>
          <a:p>
            <a:r>
              <a:rPr lang="uk-UA" sz="4000" dirty="0" smtClean="0"/>
              <a:t>Висновок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0314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Архітектура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Архітектура – це </a:t>
            </a:r>
            <a:r>
              <a:rPr lang="uk-UA" sz="4000" dirty="0" err="1" smtClean="0"/>
              <a:t>камяна</a:t>
            </a:r>
            <a:r>
              <a:rPr lang="uk-UA" sz="4000" dirty="0" smtClean="0"/>
              <a:t> філософія.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416824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1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Найвеличніше архітектурне творіння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Піраміди в Гізі.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3" y="1772816"/>
            <a:ext cx="736322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7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60648"/>
            <a:ext cx="8591550" cy="1066801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Театр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Театр – мистецтво, яке вчить людей використовувати добро та інші моральні почуття у відношенні до інших.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94844"/>
            <a:ext cx="7776864" cy="40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3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Найвеличніша театральна вистава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Найвеличнішими і найвідомішими театральними виставами вважають театральні вистави у Стародавній Греції.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09485"/>
            <a:ext cx="6912768" cy="46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6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Живопис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Живопис – мистецтво пробудження людини через очі.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6984776" cy="40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6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Найвеличніше живописне творіння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Леонардо да </a:t>
            </a:r>
            <a:r>
              <a:rPr lang="ru-RU" dirty="0" err="1"/>
              <a:t>Вінчі</a:t>
            </a:r>
            <a:r>
              <a:rPr lang="ru-RU" dirty="0"/>
              <a:t>           </a:t>
            </a:r>
            <a:r>
              <a:rPr lang="ru-RU" dirty="0" smtClean="0"/>
              <a:t>            </a:t>
            </a: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Сикстинська</a:t>
            </a:r>
            <a:r>
              <a:rPr lang="ru-RU" dirty="0"/>
              <a:t> мадонна»     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”</a:t>
            </a:r>
            <a:r>
              <a:rPr lang="ru-RU" dirty="0"/>
              <a:t>Джоконда” / </a:t>
            </a:r>
            <a:r>
              <a:rPr lang="ru-RU" dirty="0" err="1"/>
              <a:t>Мона</a:t>
            </a:r>
            <a:r>
              <a:rPr lang="ru-RU" dirty="0"/>
              <a:t> </a:t>
            </a:r>
            <a:r>
              <a:rPr lang="ru-RU" dirty="0" err="1"/>
              <a:t>Ліза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3174"/>
            <a:ext cx="2985318" cy="4515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48025"/>
            <a:ext cx="3600400" cy="49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5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Музика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Музика – це мистецтво пробудження у людини розуму і почуттів.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705678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243</TotalTime>
  <Words>210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Поліхудожній образ світу</vt:lpstr>
      <vt:lpstr>                  Зміст</vt:lpstr>
      <vt:lpstr>Архітектура</vt:lpstr>
      <vt:lpstr>Найвеличніше архітектурне творіння</vt:lpstr>
      <vt:lpstr>Театр</vt:lpstr>
      <vt:lpstr>Найвеличніша театральна вистава</vt:lpstr>
      <vt:lpstr>Живопис</vt:lpstr>
      <vt:lpstr>Найвеличніше живописне творіння</vt:lpstr>
      <vt:lpstr>Музика</vt:lpstr>
      <vt:lpstr>Найвеличніша музика</vt:lpstr>
      <vt:lpstr>Кіно</vt:lpstr>
      <vt:lpstr>Найвеличніше кіно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Поліхудожній образ світу</dc:title>
  <dc:creator>Юра</dc:creator>
  <cp:lastModifiedBy>Юра</cp:lastModifiedBy>
  <cp:revision>11</cp:revision>
  <dcterms:created xsi:type="dcterms:W3CDTF">2011-11-29T17:20:29Z</dcterms:created>
  <dcterms:modified xsi:type="dcterms:W3CDTF">2011-11-30T15:20:16Z</dcterms:modified>
</cp:coreProperties>
</file>