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62" r:id="rId4"/>
    <p:sldId id="259" r:id="rId5"/>
    <p:sldId id="261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6C05C-9D8F-40C0-8935-C671F655B7AF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7ECD-4892-4B9C-977F-2FB8F04B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7ECD-4892-4B9C-977F-2FB8F04B453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CE9F67-213D-4390-A3CC-86A711F5B8C4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9B5639-690B-40C1-91C1-3D58E455A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znaimo.com.ua/%D0%A7%D0%B8%D0%BA%D0%B0%D0%B7%D1%8C%D0%BA%D0%B0_%D1%82%D0%BE%D0%B2%D0%B0%D1%80%D0%BD%D0%B0_%D0%B1%D1%96%D1%80%D0%B6%D0%B0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7772400" cy="1828800"/>
          </a:xfrm>
        </p:spPr>
        <p:txBody>
          <a:bodyPr/>
          <a:lstStyle/>
          <a:p>
            <a:r>
              <a:rPr lang="ru-RU" dirty="0" err="1" smtClean="0">
                <a:latin typeface="Microsoft YaHei" pitchFamily="34" charset="-122"/>
                <a:ea typeface="Microsoft YaHei" pitchFamily="34" charset="-122"/>
              </a:rPr>
              <a:t>Товарн</a:t>
            </a:r>
            <a:r>
              <a:rPr lang="uk-UA" dirty="0" smtClean="0">
                <a:latin typeface="Microsoft YaHei" pitchFamily="34" charset="-122"/>
                <a:ea typeface="Microsoft YaHei" pitchFamily="34" charset="-122"/>
              </a:rPr>
              <a:t>і</a:t>
            </a:r>
            <a:r>
              <a:rPr lang="ru-RU" dirty="0" smtClean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ru-RU" dirty="0" err="1" smtClean="0">
                <a:latin typeface="Microsoft YaHei" pitchFamily="34" charset="-122"/>
                <a:ea typeface="Microsoft YaHei" pitchFamily="34" charset="-122"/>
              </a:rPr>
              <a:t>біржі</a:t>
            </a:r>
            <a:r>
              <a:rPr lang="ru-RU" dirty="0" smtClean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ru-RU" dirty="0" smtClean="0">
                <a:latin typeface="Microsoft YaHei" pitchFamily="34" charset="-122"/>
                <a:ea typeface="Microsoft YaHei" pitchFamily="34" charset="-122"/>
              </a:rPr>
            </a:br>
            <a:endParaRPr lang="ru-RU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36256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учениця 11-Фкласу</a:t>
            </a:r>
          </a:p>
          <a:p>
            <a:r>
              <a:rPr lang="uk-UA" dirty="0" smtClean="0"/>
              <a:t>Бабич Роксолана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err="1" smtClean="0"/>
              <a:t>Біржові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183880" cy="5112568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енергетична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сировина</a:t>
            </a:r>
            <a:endParaRPr lang="ru-RU" sz="2400" dirty="0" smtClean="0"/>
          </a:p>
          <a:p>
            <a:r>
              <a:rPr lang="ru-RU" sz="2400" dirty="0" err="1" smtClean="0"/>
              <a:t>кольорові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/>
              <a:t>дорогоцінні</a:t>
            </a:r>
            <a:r>
              <a:rPr lang="ru-RU" sz="2400" dirty="0" smtClean="0"/>
              <a:t> метали </a:t>
            </a:r>
          </a:p>
          <a:p>
            <a:r>
              <a:rPr lang="ru-RU" sz="2400" dirty="0" err="1" smtClean="0"/>
              <a:t>зернові</a:t>
            </a:r>
            <a:endParaRPr lang="ru-RU" sz="2400" dirty="0" smtClean="0"/>
          </a:p>
          <a:p>
            <a:r>
              <a:rPr lang="ru-RU" sz="2400" dirty="0" err="1" smtClean="0"/>
              <a:t>маслосемена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переробки</a:t>
            </a:r>
            <a:endParaRPr lang="ru-RU" sz="2400" dirty="0" smtClean="0"/>
          </a:p>
          <a:p>
            <a:r>
              <a:rPr lang="ru-RU" sz="2400" dirty="0" err="1" smtClean="0"/>
              <a:t>живі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м'ясо</a:t>
            </a:r>
            <a:endParaRPr lang="ru-RU" sz="2400" dirty="0" smtClean="0"/>
          </a:p>
          <a:p>
            <a:r>
              <a:rPr lang="ru-RU" sz="2400" dirty="0" err="1" smtClean="0"/>
              <a:t>харчосмакові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</a:t>
            </a:r>
            <a:endParaRPr lang="ru-RU" sz="2400" dirty="0" smtClean="0"/>
          </a:p>
          <a:p>
            <a:r>
              <a:rPr lang="ru-RU" sz="2400" dirty="0" err="1" smtClean="0"/>
              <a:t>текстильне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сировина</a:t>
            </a:r>
            <a:endParaRPr lang="ru-RU" sz="2400" dirty="0" smtClean="0"/>
          </a:p>
          <a:p>
            <a:r>
              <a:rPr lang="ru-RU" sz="2400" dirty="0" err="1" smtClean="0"/>
              <a:t>промислову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сировину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221088"/>
            <a:ext cx="8352928" cy="2636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76352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 на </a:t>
            </a:r>
            <a:r>
              <a:rPr lang="ru-RU" dirty="0" err="1" smtClean="0"/>
              <a:t>товарній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44039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На </a:t>
            </a:r>
            <a:r>
              <a:rPr lang="ru-RU" dirty="0" err="1" smtClean="0"/>
              <a:t>товарних</a:t>
            </a:r>
            <a:r>
              <a:rPr lang="ru-RU" dirty="0" smtClean="0"/>
              <a:t> </a:t>
            </a:r>
            <a:r>
              <a:rPr lang="ru-RU" dirty="0" err="1" smtClean="0"/>
              <a:t>біржах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два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: 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на </a:t>
            </a:r>
            <a:r>
              <a:rPr lang="ru-RU" dirty="0" err="1" smtClean="0"/>
              <a:t>реальний</a:t>
            </a:r>
            <a:r>
              <a:rPr lang="ru-RU" dirty="0" smtClean="0"/>
              <a:t> товар (</a:t>
            </a:r>
            <a:r>
              <a:rPr lang="ru-RU" dirty="0" err="1" smtClean="0"/>
              <a:t>spot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строкові</a:t>
            </a:r>
            <a:r>
              <a:rPr lang="ru-RU" dirty="0" smtClean="0"/>
              <a:t> договори (</a:t>
            </a:r>
            <a:r>
              <a:rPr lang="ru-RU" dirty="0" err="1" smtClean="0"/>
              <a:t>futures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номенклатури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продаються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купуються</a:t>
            </a:r>
            <a:r>
              <a:rPr lang="ru-RU" dirty="0" smtClean="0"/>
              <a:t> на </a:t>
            </a:r>
            <a:r>
              <a:rPr lang="ru-RU" dirty="0" err="1" smtClean="0"/>
              <a:t>біржі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універсальні</a:t>
            </a:r>
            <a:r>
              <a:rPr lang="ru-RU" dirty="0" smtClean="0"/>
              <a:t> та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товарної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бірж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добровільне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 </a:t>
            </a:r>
            <a:r>
              <a:rPr lang="ru-RU" dirty="0" err="1" smtClean="0"/>
              <a:t>фізичних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місцезнаходження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, яка не ставить за мету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 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r>
              <a:rPr lang="ru-RU" dirty="0" err="1" smtClean="0"/>
              <a:t>Організаційно-правовий</a:t>
            </a:r>
            <a:r>
              <a:rPr lang="ru-RU" dirty="0" smtClean="0"/>
              <a:t> статус, як правило, - </a:t>
            </a:r>
            <a:r>
              <a:rPr lang="ru-RU" dirty="0" err="1" smtClean="0"/>
              <a:t>акціонерне</a:t>
            </a:r>
            <a:r>
              <a:rPr lang="ru-RU" dirty="0" smtClean="0"/>
              <a:t> </a:t>
            </a:r>
            <a:r>
              <a:rPr lang="ru-RU" dirty="0" err="1" smtClean="0"/>
              <a:t>товариство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закритого</a:t>
            </a:r>
            <a:r>
              <a:rPr lang="ru-RU" dirty="0" smtClean="0"/>
              <a:t> типу. У </a:t>
            </a:r>
            <a:r>
              <a:rPr lang="ru-RU" dirty="0" err="1" smtClean="0"/>
              <a:t>Росії</a:t>
            </a:r>
            <a:r>
              <a:rPr lang="ru-RU" dirty="0" smtClean="0"/>
              <a:t> за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статус </a:t>
            </a:r>
            <a:r>
              <a:rPr lang="ru-RU" dirty="0" err="1" smtClean="0"/>
              <a:t>некомерційного</a:t>
            </a:r>
            <a:r>
              <a:rPr lang="ru-RU" dirty="0" smtClean="0"/>
              <a:t> партнерства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акціонерного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/>
          <a:lstStyle/>
          <a:p>
            <a:r>
              <a:rPr lang="uk-UA" dirty="0" smtClean="0"/>
              <a:t>                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err="1" smtClean="0"/>
              <a:t>Щоденне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товари</a:t>
            </a:r>
            <a:endParaRPr lang="ru-RU" dirty="0" smtClean="0"/>
          </a:p>
          <a:p>
            <a:r>
              <a:rPr lang="ru-RU" dirty="0" err="1" smtClean="0"/>
              <a:t>Хеджування</a:t>
            </a:r>
            <a:endParaRPr lang="ru-RU" dirty="0" smtClean="0"/>
          </a:p>
          <a:p>
            <a:r>
              <a:rPr lang="ru-RU" dirty="0" err="1" smtClean="0"/>
              <a:t>Гарантія</a:t>
            </a:r>
            <a:r>
              <a:rPr lang="ru-RU" dirty="0" smtClean="0"/>
              <a:t> поставки товару </a:t>
            </a:r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fd9c8bc25a82184f4efd4c7d4d8db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0"/>
            <a:ext cx="8183880" cy="18448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err="1" smtClean="0"/>
              <a:t>Товарна</a:t>
            </a:r>
            <a:r>
              <a:rPr lang="ru-RU" b="1" dirty="0" smtClean="0"/>
              <a:t> </a:t>
            </a:r>
            <a:r>
              <a:rPr lang="ru-RU" b="1" dirty="0" err="1" smtClean="0"/>
              <a:t>біржа</a:t>
            </a:r>
            <a:r>
              <a:rPr lang="ru-RU" dirty="0" smtClean="0"/>
              <a:t> ( англ. </a:t>
            </a:r>
            <a:r>
              <a:rPr lang="en-US" i="1" dirty="0" smtClean="0"/>
              <a:t>commodity exchange</a:t>
            </a:r>
            <a:r>
              <a:rPr lang="en-US" dirty="0" smtClean="0"/>
              <a:t> ) -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діючий</a:t>
            </a:r>
            <a:r>
              <a:rPr lang="ru-RU" dirty="0" smtClean="0"/>
              <a:t> </a:t>
            </a:r>
            <a:r>
              <a:rPr lang="ru-RU" dirty="0" err="1" smtClean="0"/>
              <a:t>оптовий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 </a:t>
            </a:r>
            <a:r>
              <a:rPr lang="ru-RU" dirty="0" err="1" smtClean="0"/>
              <a:t>чистої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за </a:t>
            </a:r>
            <a:r>
              <a:rPr lang="ru-RU" dirty="0" err="1" smtClean="0"/>
              <a:t>певними</a:t>
            </a:r>
            <a:r>
              <a:rPr lang="ru-RU" dirty="0" smtClean="0"/>
              <a:t> правилами </a:t>
            </a:r>
            <a:r>
              <a:rPr lang="ru-RU" dirty="0" err="1" smtClean="0"/>
              <a:t>здійснюються</a:t>
            </a:r>
            <a:r>
              <a:rPr lang="ru-RU" dirty="0" smtClean="0"/>
              <a:t> угоди </a:t>
            </a:r>
            <a:r>
              <a:rPr lang="ru-RU" dirty="0" err="1" smtClean="0"/>
              <a:t>купівлі-продажу</a:t>
            </a:r>
            <a:r>
              <a:rPr lang="ru-RU" dirty="0" smtClean="0"/>
              <a:t> на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однорідні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легко </a:t>
            </a:r>
            <a:r>
              <a:rPr lang="ru-RU" dirty="0" err="1" smtClean="0"/>
              <a:t>взаємозамінні</a:t>
            </a:r>
            <a:r>
              <a:rPr lang="ru-RU" dirty="0" smtClean="0"/>
              <a:t> </a:t>
            </a:r>
            <a:r>
              <a:rPr lang="ru-RU" dirty="0" err="1" smtClean="0"/>
              <a:t>товари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389560" cy="53164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b="0" u="sng" dirty="0" err="1" smtClean="0">
                <a:solidFill>
                  <a:schemeClr val="tx1"/>
                </a:solidFill>
                <a:hlinkClick r:id="rId2" tooltip="Чиказька товарна біржа"/>
              </a:rPr>
              <a:t>Чиказька</a:t>
            </a:r>
            <a:r>
              <a:rPr lang="ru-RU" sz="2400" b="0" u="sng" dirty="0" smtClean="0">
                <a:solidFill>
                  <a:schemeClr val="tx1"/>
                </a:solidFill>
                <a:hlinkClick r:id="rId2" tooltip="Чиказька товарна біржа"/>
              </a:rPr>
              <a:t> </a:t>
            </a:r>
            <a:r>
              <a:rPr lang="ru-RU" sz="2400" b="0" u="sng" dirty="0" err="1" smtClean="0">
                <a:solidFill>
                  <a:schemeClr val="tx1"/>
                </a:solidFill>
                <a:hlinkClick r:id="rId2" tooltip="Чиказька товарна біржа"/>
              </a:rPr>
              <a:t>товарна</a:t>
            </a:r>
            <a:r>
              <a:rPr lang="ru-RU" sz="2400" b="0" u="sng" dirty="0" smtClean="0">
                <a:solidFill>
                  <a:schemeClr val="tx1"/>
                </a:solidFill>
                <a:hlinkClick r:id="rId2" tooltip="Чиказька товарна біржа"/>
              </a:rPr>
              <a:t> </a:t>
            </a:r>
            <a:r>
              <a:rPr lang="ru-RU" sz="2400" b="0" u="sng" dirty="0" err="1" smtClean="0">
                <a:solidFill>
                  <a:schemeClr val="tx1"/>
                </a:solidFill>
                <a:hlinkClick r:id="rId2" tooltip="Чиказька товарна біржа"/>
              </a:rPr>
              <a:t>біржа</a:t>
            </a:r>
            <a:r>
              <a:rPr lang="ru-RU" sz="2400" b="0" u="sng" dirty="0" smtClean="0">
                <a:solidFill>
                  <a:schemeClr val="tx1"/>
                </a:solidFill>
              </a:rPr>
              <a:t>   </a:t>
            </a:r>
            <a:r>
              <a:rPr lang="ru-RU" sz="2400" b="0" u="sng" dirty="0" err="1" smtClean="0">
                <a:solidFill>
                  <a:schemeClr val="accent1"/>
                </a:solidFill>
              </a:rPr>
              <a:t>Чиказька</a:t>
            </a:r>
            <a:r>
              <a:rPr lang="ru-RU" sz="2400" b="0" u="sng" dirty="0" smtClean="0">
                <a:solidFill>
                  <a:schemeClr val="accent1"/>
                </a:solidFill>
              </a:rPr>
              <a:t> </a:t>
            </a:r>
            <a:r>
              <a:rPr lang="ru-RU" sz="2400" b="0" u="sng" dirty="0" err="1" smtClean="0">
                <a:solidFill>
                  <a:schemeClr val="accent1"/>
                </a:solidFill>
              </a:rPr>
              <a:t>торгова</a:t>
            </a:r>
            <a:r>
              <a:rPr lang="ru-RU" sz="2400" b="0" u="sng" dirty="0" smtClean="0">
                <a:solidFill>
                  <a:schemeClr val="accent1"/>
                </a:solidFill>
              </a:rPr>
              <a:t> палата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7" name="Содержимое 6" descr="450px-Chicago_Mercantile_Exchange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548680"/>
            <a:ext cx="3377531" cy="4626967"/>
          </a:xfrm>
        </p:spPr>
      </p:pic>
      <p:pic>
        <p:nvPicPr>
          <p:cNvPr id="8" name="Содержимое 7" descr="Cbot-close-night.gif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860032" y="548680"/>
            <a:ext cx="3456384" cy="4608512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Торги на </a:t>
            </a:r>
            <a:r>
              <a:rPr lang="ru-RU" dirty="0" err="1" smtClean="0"/>
              <a:t>біржі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Товарні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контрагенти</a:t>
            </a:r>
            <a:r>
              <a:rPr lang="ru-RU" dirty="0" smtClean="0"/>
              <a:t>, </a:t>
            </a:r>
            <a:r>
              <a:rPr lang="ru-RU" dirty="0" err="1" smtClean="0"/>
              <a:t>добровільно</a:t>
            </a:r>
            <a:r>
              <a:rPr lang="ru-RU" dirty="0" smtClean="0"/>
              <a:t> </a:t>
            </a:r>
            <a:r>
              <a:rPr lang="ru-RU" dirty="0" err="1" smtClean="0"/>
              <a:t>вибирають</a:t>
            </a:r>
            <a:r>
              <a:rPr lang="ru-RU" dirty="0" smtClean="0"/>
              <a:t> один одного;</a:t>
            </a:r>
          </a:p>
          <a:p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торги </a:t>
            </a:r>
            <a:r>
              <a:rPr lang="ru-RU" dirty="0" err="1" smtClean="0"/>
              <a:t>проводяться</a:t>
            </a:r>
            <a:r>
              <a:rPr lang="ru-RU" dirty="0" smtClean="0"/>
              <a:t> за </a:t>
            </a:r>
            <a:r>
              <a:rPr lang="ru-RU" dirty="0" err="1" smtClean="0"/>
              <a:t>єдиними</a:t>
            </a:r>
            <a:r>
              <a:rPr lang="ru-RU" dirty="0" smtClean="0"/>
              <a:t>, </a:t>
            </a:r>
            <a:r>
              <a:rPr lang="ru-RU" dirty="0" err="1" smtClean="0"/>
              <a:t>встановленими</a:t>
            </a:r>
            <a:r>
              <a:rPr lang="ru-RU" dirty="0" smtClean="0"/>
              <a:t> </a:t>
            </a:r>
            <a:r>
              <a:rPr lang="ru-RU" dirty="0" err="1" smtClean="0"/>
              <a:t>біржею</a:t>
            </a:r>
            <a:r>
              <a:rPr lang="ru-RU" dirty="0" smtClean="0"/>
              <a:t>, правилами;</a:t>
            </a:r>
          </a:p>
          <a:p>
            <a:r>
              <a:rPr lang="ru-RU" dirty="0" err="1" smtClean="0"/>
              <a:t>типова</a:t>
            </a:r>
            <a:r>
              <a:rPr lang="ru-RU" dirty="0" smtClean="0"/>
              <a:t> форма </a:t>
            </a:r>
            <a:r>
              <a:rPr lang="ru-RU" dirty="0" err="1" smtClean="0"/>
              <a:t>контрактів</a:t>
            </a:r>
            <a:r>
              <a:rPr lang="ru-RU" dirty="0" smtClean="0"/>
              <a:t> </a:t>
            </a:r>
            <a:r>
              <a:rPr lang="ru-RU" dirty="0" err="1" smtClean="0"/>
              <a:t>спрощує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торгів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2138_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</a:t>
            </a:r>
            <a:r>
              <a:rPr lang="ru-RU" dirty="0" err="1" smtClean="0"/>
              <a:t>Біржовий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5124056"/>
          </a:xfrm>
        </p:spPr>
        <p:txBody>
          <a:bodyPr/>
          <a:lstStyle/>
          <a:p>
            <a:r>
              <a:rPr lang="ru-RU" dirty="0" smtClean="0"/>
              <a:t>Сама </a:t>
            </a:r>
            <a:r>
              <a:rPr lang="ru-RU" dirty="0" err="1" smtClean="0"/>
              <a:t>біржа</a:t>
            </a:r>
            <a:r>
              <a:rPr lang="ru-RU" dirty="0" smtClean="0"/>
              <a:t> не </a:t>
            </a:r>
            <a:r>
              <a:rPr lang="ru-RU" dirty="0" err="1" smtClean="0"/>
              <a:t>торгує</a:t>
            </a:r>
            <a:r>
              <a:rPr lang="ru-RU" dirty="0" smtClean="0"/>
              <a:t>, вона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організовує</a:t>
            </a:r>
            <a:r>
              <a:rPr lang="ru-RU" dirty="0" smtClean="0"/>
              <a:t> </a:t>
            </a:r>
            <a:r>
              <a:rPr lang="ru-RU" dirty="0" err="1" smtClean="0"/>
              <a:t>оптову</a:t>
            </a:r>
            <a:r>
              <a:rPr lang="ru-RU" dirty="0" smtClean="0"/>
              <a:t> </a:t>
            </a:r>
            <a:r>
              <a:rPr lang="ru-RU" dirty="0" err="1" smtClean="0"/>
              <a:t>торгівлю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посередницької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юридичним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фізичним</a:t>
            </a:r>
            <a:r>
              <a:rPr lang="ru-RU" dirty="0" smtClean="0"/>
              <a:t> особам.</a:t>
            </a:r>
            <a:endParaRPr lang="ru-RU" dirty="0"/>
          </a:p>
        </p:txBody>
      </p:sp>
      <p:pic>
        <p:nvPicPr>
          <p:cNvPr id="7" name="Рисунок 6" descr="7046_BnH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645024"/>
            <a:ext cx="8064896" cy="281478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Історія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183880" cy="4620000"/>
          </a:xfrm>
        </p:spPr>
        <p:txBody>
          <a:bodyPr/>
          <a:lstStyle/>
          <a:p>
            <a:r>
              <a:rPr lang="ru-RU" dirty="0" err="1" smtClean="0"/>
              <a:t>Товарні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 </a:t>
            </a:r>
            <a:r>
              <a:rPr lang="ru-RU" dirty="0" err="1" smtClean="0"/>
              <a:t>фондових</a:t>
            </a:r>
            <a:r>
              <a:rPr lang="ru-RU" dirty="0" smtClean="0"/>
              <a:t> </a:t>
            </a:r>
            <a:r>
              <a:rPr lang="ru-RU" dirty="0" err="1" smtClean="0"/>
              <a:t>бірж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Перша </a:t>
            </a:r>
            <a:r>
              <a:rPr lang="ru-RU" dirty="0" err="1" smtClean="0"/>
              <a:t>товарна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в Брюгге в 1409 р.</a:t>
            </a:r>
          </a:p>
          <a:p>
            <a:r>
              <a:rPr lang="ru-RU" dirty="0" smtClean="0"/>
              <a:t>В 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Америки 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на початку XIX ст.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Росії</a:t>
            </a:r>
            <a:r>
              <a:rPr lang="ru-RU" dirty="0" smtClean="0"/>
              <a:t> перша </a:t>
            </a:r>
            <a:r>
              <a:rPr lang="ru-RU" dirty="0" err="1" smtClean="0"/>
              <a:t>біржа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створена в </a:t>
            </a:r>
            <a:r>
              <a:rPr lang="ru-RU" u="sng" dirty="0" smtClean="0"/>
              <a:t>1703</a:t>
            </a:r>
            <a:r>
              <a:rPr lang="ru-RU" dirty="0" smtClean="0"/>
              <a:t> р.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517232"/>
            <a:ext cx="8183880" cy="1051560"/>
          </a:xfrm>
        </p:spPr>
        <p:txBody>
          <a:bodyPr/>
          <a:lstStyle/>
          <a:p>
            <a:r>
              <a:rPr lang="uk-UA" dirty="0" smtClean="0"/>
              <a:t>Торговий зал біржі </a:t>
            </a:r>
            <a:r>
              <a:rPr lang="en-US" dirty="0" smtClean="0"/>
              <a:t>XIX</a:t>
            </a:r>
            <a:r>
              <a:rPr lang="ru-RU" dirty="0" smtClean="0"/>
              <a:t> </a:t>
            </a:r>
            <a:r>
              <a:rPr lang="ru-RU" dirty="0" smtClean="0"/>
              <a:t>ст.</a:t>
            </a:r>
            <a:endParaRPr lang="ru-RU" dirty="0"/>
          </a:p>
        </p:txBody>
      </p:sp>
      <p:pic>
        <p:nvPicPr>
          <p:cNvPr id="4" name="Содержимое 3" descr="Stockex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424936" cy="525658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183880" cy="1051560"/>
          </a:xfrm>
        </p:spPr>
        <p:txBody>
          <a:bodyPr/>
          <a:lstStyle/>
          <a:p>
            <a:pPr algn="ctr"/>
            <a:r>
              <a:rPr lang="ru-RU" dirty="0" err="1" smtClean="0"/>
              <a:t>Сучасн</a:t>
            </a:r>
            <a:r>
              <a:rPr lang="uk-UA" dirty="0" smtClean="0"/>
              <a:t>а біржа</a:t>
            </a:r>
            <a:endParaRPr lang="ru-RU" dirty="0"/>
          </a:p>
        </p:txBody>
      </p:sp>
      <p:pic>
        <p:nvPicPr>
          <p:cNvPr id="6" name="Содержимое 5" descr="1224052023_financ-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496944" cy="53285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</TotalTime>
  <Words>176</Words>
  <Application>Microsoft Office PowerPoint</Application>
  <PresentationFormat>Экран (4:3)</PresentationFormat>
  <Paragraphs>47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Товарні біржі </vt:lpstr>
      <vt:lpstr>Слайд 2</vt:lpstr>
      <vt:lpstr>Чиказька товарна біржа   Чиказька торгова палата</vt:lpstr>
      <vt:lpstr>               Торги на біржі </vt:lpstr>
      <vt:lpstr>Слайд 5</vt:lpstr>
      <vt:lpstr>           Біржовий договір </vt:lpstr>
      <vt:lpstr>Історія </vt:lpstr>
      <vt:lpstr>Торговий зал біржі XIX ст.</vt:lpstr>
      <vt:lpstr>Сучасна біржа</vt:lpstr>
      <vt:lpstr> Біржові товари </vt:lpstr>
      <vt:lpstr>Види договорів на товарній біржі </vt:lpstr>
      <vt:lpstr>Слайд 12</vt:lpstr>
      <vt:lpstr> Організація товарної біржі </vt:lpstr>
      <vt:lpstr>                 Функції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Товарні біржі </dc:title>
  <dc:creator>Roxy</dc:creator>
  <cp:lastModifiedBy>Roxy</cp:lastModifiedBy>
  <cp:revision>2</cp:revision>
  <dcterms:created xsi:type="dcterms:W3CDTF">2014-01-15T19:45:44Z</dcterms:created>
  <dcterms:modified xsi:type="dcterms:W3CDTF">2014-01-24T15:52:45Z</dcterms:modified>
</cp:coreProperties>
</file>