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321EC4-D280-493D-A742-14CD25BE9AC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15F304-0384-4420-8C48-0609B420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21EC4-D280-493D-A742-14CD25BE9AC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5F304-0384-4420-8C48-0609B420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321EC4-D280-493D-A742-14CD25BE9AC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15F304-0384-4420-8C48-0609B420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21EC4-D280-493D-A742-14CD25BE9AC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5F304-0384-4420-8C48-0609B420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321EC4-D280-493D-A742-14CD25BE9AC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915F304-0384-4420-8C48-0609B420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21EC4-D280-493D-A742-14CD25BE9AC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5F304-0384-4420-8C48-0609B420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21EC4-D280-493D-A742-14CD25BE9AC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5F304-0384-4420-8C48-0609B420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21EC4-D280-493D-A742-14CD25BE9AC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5F304-0384-4420-8C48-0609B420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321EC4-D280-493D-A742-14CD25BE9AC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5F304-0384-4420-8C48-0609B420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21EC4-D280-493D-A742-14CD25BE9AC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5F304-0384-4420-8C48-0609B420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21EC4-D280-493D-A742-14CD25BE9AC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5F304-0384-4420-8C48-0609B420A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2321EC4-D280-493D-A742-14CD25BE9AC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915F304-0384-4420-8C48-0609B420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285860"/>
            <a:ext cx="5105400" cy="2868168"/>
          </a:xfrm>
        </p:spPr>
        <p:txBody>
          <a:bodyPr/>
          <a:lstStyle/>
          <a:p>
            <a:r>
              <a:rPr lang="uk-UA" dirty="0" smtClean="0"/>
              <a:t>Модерністські течії в архітектурі </a:t>
            </a:r>
            <a:r>
              <a:rPr lang="uk-UA" dirty="0" err="1" smtClean="0"/>
              <a:t>україни</a:t>
            </a:r>
            <a:endParaRPr lang="ru-RU" dirty="0"/>
          </a:p>
        </p:txBody>
      </p:sp>
    </p:spTree>
  </p:cSld>
  <p:clrMapOvr>
    <a:masterClrMapping/>
  </p:clrMapOvr>
  <p:transition advTm="551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aezn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8143900" cy="6858001"/>
          </a:xfrm>
        </p:spPr>
      </p:pic>
    </p:spTree>
  </p:cSld>
  <p:clrMapOvr>
    <a:masterClrMapping/>
  </p:clrMapOvr>
  <p:transition advTm="9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92237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91525" cy="6858000"/>
          </a:xfrm>
        </p:spPr>
      </p:pic>
    </p:spTree>
  </p:cSld>
  <p:clrMapOvr>
    <a:masterClrMapping/>
  </p:clrMapOvr>
  <p:transition advTm="102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-00100790-a-00017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 advTm="142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4230003n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43901" cy="6858000"/>
          </a:xfrm>
        </p:spPr>
      </p:pic>
    </p:spTree>
  </p:cSld>
  <p:clrMapOvr>
    <a:masterClrMapping/>
  </p:clrMapOvr>
  <p:transition advTm="1018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prava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899" cy="6858000"/>
          </a:xfrm>
        </p:spPr>
      </p:pic>
    </p:spTree>
  </p:cSld>
  <p:clrMapOvr>
    <a:masterClrMapping/>
  </p:clrMapOvr>
  <p:transition advTm="948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670b_8d58d57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 advTm="1035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5676f789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 advTm="1015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8_Karamel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900" cy="6858016"/>
          </a:xfrm>
        </p:spPr>
      </p:pic>
    </p:spTree>
  </p:cSld>
  <p:clrMapOvr>
    <a:masterClrMapping/>
  </p:clrMapOvr>
  <p:transition advTm="1079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0384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43901" cy="6858000"/>
          </a:xfrm>
        </p:spPr>
      </p:pic>
    </p:spTree>
  </p:cSld>
  <p:clrMapOvr>
    <a:masterClrMapping/>
  </p:clrMapOvr>
  <p:transition advTm="98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_riab_sp(m)_1v3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74827" cy="6858000"/>
          </a:xfrm>
        </p:spPr>
      </p:pic>
    </p:spTree>
  </p:cSld>
  <p:clrMapOvr>
    <a:masterClrMapping/>
  </p:clrMapOvr>
  <p:transition advTm="990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1fc78_82e6e05d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52048" cy="6858000"/>
          </a:xfrm>
        </p:spPr>
      </p:pic>
    </p:spTree>
  </p:cSld>
  <p:clrMapOvr>
    <a:masterClrMapping/>
  </p:clrMapOvr>
  <p:transition advTm="618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imera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43901" cy="6858000"/>
          </a:xfrm>
        </p:spPr>
      </p:pic>
    </p:spTree>
  </p:cSld>
  <p:clrMapOvr>
    <a:masterClrMapping/>
  </p:clrMapOvr>
  <p:transition advTm="992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6528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52892" cy="3714752"/>
          </a:xfrm>
        </p:spPr>
      </p:pic>
      <p:pic>
        <p:nvPicPr>
          <p:cNvPr id="5" name="Рисунок 4" descr="c221135-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667083"/>
            <a:ext cx="3500450" cy="3190918"/>
          </a:xfrm>
          <a:prstGeom prst="rect">
            <a:avLst/>
          </a:prstGeom>
        </p:spPr>
      </p:pic>
      <p:pic>
        <p:nvPicPr>
          <p:cNvPr id="6" name="Рисунок 5" descr="0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-1"/>
            <a:ext cx="3071834" cy="3714753"/>
          </a:xfrm>
          <a:prstGeom prst="rect">
            <a:avLst/>
          </a:prstGeom>
        </p:spPr>
      </p:pic>
      <p:pic>
        <p:nvPicPr>
          <p:cNvPr id="7" name="Рисунок 6" descr="dom-khymer-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3314"/>
            <a:ext cx="4714876" cy="3214686"/>
          </a:xfrm>
          <a:prstGeom prst="rect">
            <a:avLst/>
          </a:prstGeom>
        </p:spPr>
      </p:pic>
    </p:spTree>
  </p:cSld>
  <p:clrMapOvr>
    <a:masterClrMapping/>
  </p:clrMapOvr>
  <p:transition advTm="107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896" cy="6858000"/>
          </a:xfrm>
        </p:spPr>
      </p:pic>
    </p:spTree>
  </p:cSld>
  <p:clrMapOvr>
    <a:masterClrMapping/>
  </p:clrMapOvr>
  <p:transition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84974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57826"/>
            <a:ext cx="7239000" cy="11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43901" cy="6858000"/>
          </a:xfrm>
          <a:prstGeom prst="rect">
            <a:avLst/>
          </a:prstGeom>
        </p:spPr>
      </p:pic>
    </p:spTree>
  </p:cSld>
  <p:clrMapOvr>
    <a:masterClrMapping/>
  </p:clrMapOvr>
  <p:transition advTm="73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1940" cy="6858000"/>
          </a:xfrm>
        </p:spPr>
      </p:pic>
    </p:spTree>
  </p:cSld>
  <p:clrMapOvr>
    <a:masterClrMapping/>
  </p:clrMapOvr>
  <p:transition advTm="85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Nizhyn_Powers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8143900" cy="6858001"/>
          </a:xfrm>
        </p:spPr>
      </p:pic>
    </p:spTree>
  </p:cSld>
  <p:clrMapOvr>
    <a:masterClrMapping/>
  </p:clrMapOvr>
  <p:transition advTm="97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79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 advTm="1026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t_26.02.10_modern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43901" cy="6858000"/>
          </a:xfrm>
          <a:prstGeom prst="rect">
            <a:avLst/>
          </a:prstGeom>
        </p:spPr>
      </p:pic>
    </p:spTree>
  </p:cSld>
  <p:clrMapOvr>
    <a:masterClrMapping/>
  </p:clrMapOvr>
  <p:transition advTm="102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t_26.02.10_modern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8143900" cy="6858001"/>
          </a:xfrm>
        </p:spPr>
      </p:pic>
    </p:spTree>
  </p:cSld>
  <p:clrMapOvr>
    <a:masterClrMapping/>
  </p:clrMapOvr>
  <p:transition advTm="103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 advTm="984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Литейная">
      <a:dk1>
        <a:sysClr val="windowText" lastClr="000000"/>
      </a:dk1>
      <a:lt1>
        <a:sysClr val="window" lastClr="FFFE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</TotalTime>
  <Words>9</Words>
  <Application>Microsoft Office PowerPoint</Application>
  <PresentationFormat>Экран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Модерністські течії в архітектурі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Модерністські течії в архітектурі україни</dc:title>
  <dc:creator>Vlad</dc:creator>
  <cp:lastModifiedBy>Vlad</cp:lastModifiedBy>
  <cp:revision>12</cp:revision>
  <dcterms:created xsi:type="dcterms:W3CDTF">2012-11-25T07:29:40Z</dcterms:created>
  <dcterms:modified xsi:type="dcterms:W3CDTF">2012-11-25T10:59:07Z</dcterms:modified>
</cp:coreProperties>
</file>