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5F78B17-C657-476C-92F2-B51891CAF089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76872"/>
            <a:ext cx="4788024" cy="1368152"/>
          </a:xfrm>
        </p:spPr>
        <p:txBody>
          <a:bodyPr>
            <a:noAutofit/>
          </a:bodyPr>
          <a:lstStyle/>
          <a:p>
            <a:r>
              <a:rPr lang="uk-UA" dirty="0"/>
              <a:t>Творчість Дахно </a:t>
            </a:r>
            <a:r>
              <a:rPr lang="uk-UA" dirty="0" smtClean="0"/>
              <a:t>Володимира Авксентійовича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717032"/>
            <a:ext cx="4419600" cy="919336"/>
          </a:xfrm>
        </p:spPr>
        <p:txBody>
          <a:bodyPr/>
          <a:lstStyle/>
          <a:p>
            <a:r>
              <a:rPr lang="uk-UA" dirty="0" smtClean="0"/>
              <a:t>Виконав учень 10-А класу </a:t>
            </a:r>
          </a:p>
          <a:p>
            <a:r>
              <a:rPr lang="uk-UA" dirty="0" err="1" smtClean="0"/>
              <a:t>Проданчук</a:t>
            </a:r>
            <a:r>
              <a:rPr lang="uk-UA" dirty="0" smtClean="0"/>
              <a:t> Олег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91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5673" y="2546783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Дякую за увагу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35053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12974"/>
          </a:xfrm>
        </p:spPr>
        <p:txBody>
          <a:bodyPr>
            <a:noAutofit/>
          </a:bodyPr>
          <a:lstStyle/>
          <a:p>
            <a:pPr algn="ctr"/>
            <a:r>
              <a:rPr lang="uk-UA" sz="4000" dirty="0"/>
              <a:t>Володимир Авксентійович Дахно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/>
          <a:lstStyle/>
          <a:p>
            <a:r>
              <a:rPr lang="uk-UA" dirty="0"/>
              <a:t>Володимир Авксентійович Дахно (* 7 березня 1932, Запоріжжя — † 28 </a:t>
            </a:r>
            <a:r>
              <a:rPr lang="uk-UA" dirty="0" smtClean="0"/>
              <a:t>липня 2006</a:t>
            </a:r>
            <a:r>
              <a:rPr lang="uk-UA" dirty="0"/>
              <a:t>) — український художник-мультиплікатор, режисер, сценарист, лауреат Державної премії УРСР ім. Т. Г. Шевченка (1988), Народний артист України (1996). Відомий як автор всенародно улюблених мультфільмів, зокрема серіалу «Як козаки …».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700808"/>
            <a:ext cx="3182962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/>
              <a:t>Біографія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/>
          </a:bodyPr>
          <a:lstStyle/>
          <a:p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закінчення</a:t>
            </a:r>
            <a:r>
              <a:rPr lang="ru-RU" sz="2800" dirty="0"/>
              <a:t> </a:t>
            </a:r>
            <a:r>
              <a:rPr lang="ru-RU" sz="2800" dirty="0" err="1"/>
              <a:t>школи</a:t>
            </a:r>
            <a:r>
              <a:rPr lang="ru-RU" sz="2800" dirty="0"/>
              <a:t> вступив до </a:t>
            </a:r>
            <a:r>
              <a:rPr lang="ru-RU" sz="2800" dirty="0" err="1"/>
              <a:t>медичного</a:t>
            </a:r>
            <a:r>
              <a:rPr lang="ru-RU" sz="2800" dirty="0"/>
              <a:t>, але </a:t>
            </a:r>
            <a:r>
              <a:rPr lang="ru-RU" sz="2800" dirty="0" err="1"/>
              <a:t>майже</a:t>
            </a:r>
            <a:r>
              <a:rPr lang="ru-RU" sz="2800" dirty="0"/>
              <a:t> </a:t>
            </a:r>
            <a:r>
              <a:rPr lang="ru-RU" sz="2800" dirty="0" err="1"/>
              <a:t>відразу</a:t>
            </a:r>
            <a:r>
              <a:rPr lang="ru-RU" sz="2800" dirty="0"/>
              <a:t> </a:t>
            </a:r>
            <a:r>
              <a:rPr lang="ru-RU" sz="2800" dirty="0" err="1"/>
              <a:t>перевівся</a:t>
            </a:r>
            <a:r>
              <a:rPr lang="ru-RU" sz="2800" dirty="0"/>
              <a:t> в </a:t>
            </a:r>
            <a:r>
              <a:rPr lang="ru-RU" sz="2800" dirty="0" err="1"/>
              <a:t>Київський</a:t>
            </a:r>
            <a:r>
              <a:rPr lang="ru-RU" sz="2800" dirty="0"/>
              <a:t> </a:t>
            </a:r>
            <a:r>
              <a:rPr lang="ru-RU" sz="2800" dirty="0" err="1"/>
              <a:t>інженерно-будівельний</a:t>
            </a:r>
            <a:r>
              <a:rPr lang="ru-RU" sz="2800" dirty="0"/>
              <a:t> </a:t>
            </a:r>
            <a:r>
              <a:rPr lang="ru-RU" sz="2800" dirty="0" err="1" smtClean="0"/>
              <a:t>інститут</a:t>
            </a:r>
            <a:r>
              <a:rPr lang="ru-RU" sz="2800" dirty="0" smtClean="0"/>
              <a:t>.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/>
              <a:t>закінчення</a:t>
            </a:r>
            <a:r>
              <a:rPr lang="ru-RU" sz="2800" dirty="0"/>
              <a:t> в 1955 </a:t>
            </a:r>
            <a:r>
              <a:rPr lang="ru-RU" sz="2800" dirty="0" err="1"/>
              <a:t>працює</a:t>
            </a:r>
            <a:r>
              <a:rPr lang="ru-RU" sz="2800" dirty="0"/>
              <a:t> </a:t>
            </a:r>
            <a:r>
              <a:rPr lang="ru-RU" sz="2800" dirty="0" err="1"/>
              <a:t>архітектором</a:t>
            </a:r>
            <a:r>
              <a:rPr lang="ru-RU" sz="2800" dirty="0"/>
              <a:t> в </a:t>
            </a:r>
            <a:r>
              <a:rPr lang="ru-RU" sz="2800" dirty="0" err="1"/>
              <a:t>Києві</a:t>
            </a:r>
            <a:r>
              <a:rPr lang="ru-RU" sz="2800" dirty="0"/>
              <a:t>. </a:t>
            </a: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72816"/>
            <a:ext cx="3384376" cy="426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2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01922"/>
            <a:ext cx="8229600" cy="4525963"/>
          </a:xfrm>
        </p:spPr>
        <p:txBody>
          <a:bodyPr/>
          <a:lstStyle/>
          <a:p>
            <a:r>
              <a:rPr lang="uk-UA" dirty="0"/>
              <a:t>У 1960 Володимир Дахно дебютує як мультиплікатор з фільмом «Пригоди Перця», який став першим анімаційним фільмом творчого об'єднання. У повній мірі талант Володимира Дахна розкривається в 1967 році з виходом першої серії мультфільму «Як козаки </a:t>
            </a:r>
            <a:r>
              <a:rPr lang="uk-UA" dirty="0" smtClean="0"/>
              <a:t>…», при </a:t>
            </a:r>
            <a:r>
              <a:rPr lang="uk-UA" dirty="0"/>
              <a:t>створенні якого він виступає у ролі режисера і сценариста.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564904"/>
            <a:ext cx="6552728" cy="394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6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uk-UA" dirty="0"/>
              <a:t>Останні півтора десятиліття життя майстра були затьмарені згасанням української анімації: економічна криза стала на шляху творчості. Незважаючи на фінансові проблеми, Володимир Дахно до кінця днів продовжував творити, передавав свої знання молодим мультиплікаторам і мріяв, що його ідеї втіляться в життя.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05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/>
              <a:t>Рідня</a:t>
            </a:r>
            <a:endParaRPr lang="uk-UA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00808"/>
            <a:ext cx="4104456" cy="4525963"/>
          </a:xfrm>
        </p:spPr>
        <p:txBody>
          <a:bodyPr>
            <a:normAutofit/>
          </a:bodyPr>
          <a:lstStyle/>
          <a:p>
            <a:r>
              <a:rPr lang="ru-RU" sz="2800" dirty="0" err="1"/>
              <a:t>Володимир</a:t>
            </a:r>
            <a:r>
              <a:rPr lang="ru-RU" sz="2800" dirty="0"/>
              <a:t> </a:t>
            </a:r>
            <a:r>
              <a:rPr lang="ru-RU" sz="2800" dirty="0" err="1"/>
              <a:t>Авксентійович</a:t>
            </a:r>
            <a:r>
              <a:rPr lang="ru-RU" sz="2800" dirty="0"/>
              <a:t> </a:t>
            </a:r>
            <a:r>
              <a:rPr lang="ru-RU" sz="2800" dirty="0" err="1"/>
              <a:t>був</a:t>
            </a:r>
            <a:r>
              <a:rPr lang="ru-RU" sz="2800" dirty="0"/>
              <a:t> </a:t>
            </a:r>
            <a:r>
              <a:rPr lang="ru-RU" sz="2800" dirty="0" err="1"/>
              <a:t>одружений</a:t>
            </a:r>
            <a:r>
              <a:rPr lang="ru-RU" sz="2800" dirty="0"/>
              <a:t>, у 1978 </a:t>
            </a:r>
            <a:r>
              <a:rPr lang="ru-RU" sz="2800" dirty="0" err="1"/>
              <a:t>році</a:t>
            </a:r>
            <a:r>
              <a:rPr lang="ru-RU" sz="2800" dirty="0"/>
              <a:t> у </a:t>
            </a:r>
            <a:r>
              <a:rPr lang="ru-RU" sz="2800" dirty="0" err="1"/>
              <a:t>нього</a:t>
            </a:r>
            <a:r>
              <a:rPr lang="ru-RU" sz="2800" dirty="0"/>
              <a:t> </a:t>
            </a:r>
            <a:r>
              <a:rPr lang="ru-RU" sz="2800" dirty="0" err="1"/>
              <a:t>народилася</a:t>
            </a:r>
            <a:r>
              <a:rPr lang="ru-RU" sz="2800" dirty="0"/>
              <a:t> </a:t>
            </a:r>
            <a:r>
              <a:rPr lang="ru-RU" sz="2800" dirty="0" err="1"/>
              <a:t>донька</a:t>
            </a:r>
            <a:r>
              <a:rPr lang="ru-RU" sz="2800" dirty="0"/>
              <a:t> </a:t>
            </a:r>
            <a:r>
              <a:rPr lang="ru-RU" sz="2800" dirty="0" err="1"/>
              <a:t>Наталія</a:t>
            </a:r>
            <a:r>
              <a:rPr lang="ru-RU" sz="2800" dirty="0"/>
              <a:t>. </a:t>
            </a:r>
            <a:r>
              <a:rPr lang="ru-RU" sz="2800" dirty="0" err="1"/>
              <a:t>Двоюрідний</a:t>
            </a:r>
            <a:r>
              <a:rPr lang="ru-RU" sz="2800" dirty="0"/>
              <a:t> брат </a:t>
            </a:r>
            <a:r>
              <a:rPr lang="ru-RU" sz="2800" dirty="0" err="1"/>
              <a:t>Володимир</a:t>
            </a:r>
            <a:r>
              <a:rPr lang="ru-RU" sz="2800" dirty="0"/>
              <a:t> — </a:t>
            </a:r>
            <a:r>
              <a:rPr lang="ru-RU" sz="2800" dirty="0" err="1"/>
              <a:t>вчений-архітектор</a:t>
            </a:r>
            <a:r>
              <a:rPr lang="ru-RU" sz="2800" dirty="0"/>
              <a:t>.</a:t>
            </a:r>
            <a:endParaRPr lang="uk-UA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1700808"/>
            <a:ext cx="3079289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3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3240359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Студія «</a:t>
            </a:r>
            <a:r>
              <a:rPr lang="uk-UA" dirty="0" err="1"/>
              <a:t>Укранімафільм</a:t>
            </a:r>
            <a:r>
              <a:rPr lang="uk-UA" dirty="0"/>
              <a:t>», в стінах якої Володимир Дахно створив своїх знаменитих героїв, відроджує творчість метра анімації і готує до випуску продовження </a:t>
            </a:r>
            <a:r>
              <a:rPr lang="uk-UA" dirty="0" err="1"/>
              <a:t>мультсеріалу</a:t>
            </a:r>
            <a:r>
              <a:rPr lang="uk-UA" dirty="0"/>
              <a:t> «Як козаки </a:t>
            </a:r>
            <a:r>
              <a:rPr lang="uk-UA" dirty="0" smtClean="0"/>
              <a:t>…». </a:t>
            </a:r>
            <a:r>
              <a:rPr lang="uk-UA" dirty="0"/>
              <a:t>Планується, що улюблені герої Око, Тур і Грай постануть перед глядачами навесні 2014 року. Нові серії мультфільмів збережуть добрий і веселий стиль Дахна, відповідатимуть найвищим стандартам якості сучасної анімації. До складу другого сезону серіалу увійде мультфільм за сценарієм самого Дахна.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356992"/>
            <a:ext cx="6076950" cy="3213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6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Режисер-постановник фільмів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«Камінь на дорозі» (1968, у </a:t>
            </a:r>
            <a:r>
              <a:rPr lang="uk-UA" dirty="0" err="1"/>
              <a:t>співавт</a:t>
            </a:r>
            <a:r>
              <a:rPr lang="uk-UA" dirty="0"/>
              <a:t>.),</a:t>
            </a:r>
          </a:p>
          <a:p>
            <a:r>
              <a:rPr lang="uk-UA" dirty="0"/>
              <a:t>«Як козак щастя шукав» (1969, співавтор сценарію)</a:t>
            </a:r>
          </a:p>
          <a:p>
            <a:r>
              <a:rPr lang="uk-UA" dirty="0"/>
              <a:t>«День восьмий, або Перший день мислення» (1971)</a:t>
            </a:r>
          </a:p>
          <a:p>
            <a:r>
              <a:rPr lang="uk-UA" dirty="0"/>
              <a:t>«Що на що схоже» (1974)</a:t>
            </a:r>
          </a:p>
          <a:p>
            <a:r>
              <a:rPr lang="uk-UA" dirty="0"/>
              <a:t>«Парасолька в цирку» (1980)</a:t>
            </a:r>
          </a:p>
          <a:p>
            <a:r>
              <a:rPr lang="uk-UA" dirty="0"/>
              <a:t>«Лис і дрізд» (1982)</a:t>
            </a:r>
          </a:p>
          <a:p>
            <a:r>
              <a:rPr lang="uk-UA" dirty="0"/>
              <a:t>«Сімейний марафон» (1982)</a:t>
            </a:r>
          </a:p>
          <a:p>
            <a:r>
              <a:rPr lang="uk-UA" dirty="0"/>
              <a:t>«Енеїда» (1991)</a:t>
            </a:r>
          </a:p>
          <a:p>
            <a:r>
              <a:rPr lang="uk-UA" dirty="0"/>
              <a:t>Все про козаків</a:t>
            </a:r>
          </a:p>
          <a:p>
            <a:r>
              <a:rPr lang="uk-UA" dirty="0"/>
              <a:t>«Як козаки куліш варили» (1967, співавтор сценарію, Перша премія зонального огляду, Єреван, 1968)</a:t>
            </a:r>
          </a:p>
          <a:p>
            <a:r>
              <a:rPr lang="uk-UA" dirty="0"/>
              <a:t>«Як козаки у футбол грали» (1970)</a:t>
            </a:r>
          </a:p>
          <a:p>
            <a:r>
              <a:rPr lang="uk-UA" dirty="0"/>
              <a:t>«Як козаки наречених визволяли» (1973, </a:t>
            </a:r>
            <a:r>
              <a:rPr lang="en-US" dirty="0"/>
              <a:t>II </a:t>
            </a:r>
            <a:r>
              <a:rPr lang="uk-UA" dirty="0"/>
              <a:t>премія «Срібний сестерцій» </a:t>
            </a:r>
            <a:r>
              <a:rPr lang="en-US" dirty="0"/>
              <a:t>VI </a:t>
            </a:r>
            <a:r>
              <a:rPr lang="uk-UA" dirty="0"/>
              <a:t>Міжнародного кінофестивалю, </a:t>
            </a:r>
            <a:r>
              <a:rPr lang="uk-UA" dirty="0" err="1"/>
              <a:t>Ніон</a:t>
            </a:r>
            <a:r>
              <a:rPr lang="uk-UA" dirty="0"/>
              <a:t>, Швейцарія, 1973)</a:t>
            </a:r>
          </a:p>
          <a:p>
            <a:r>
              <a:rPr lang="uk-UA" dirty="0"/>
              <a:t>«Як козаки сіль купували» (1975, співавтор сценарію)</a:t>
            </a:r>
          </a:p>
          <a:p>
            <a:r>
              <a:rPr lang="uk-UA" dirty="0"/>
              <a:t>«Як козаки олімпійцями стали» (1978, співавтор сценарію, Бронзова медаль Всесоюзного кінофестивалю спортивних фільмів. Ленінград, 1978)</a:t>
            </a:r>
          </a:p>
          <a:p>
            <a:r>
              <a:rPr lang="uk-UA" dirty="0"/>
              <a:t>«Як козаки мушкетерам допомагали» (1979, співавтор сценарію)</a:t>
            </a:r>
          </a:p>
          <a:p>
            <a:r>
              <a:rPr lang="uk-UA" dirty="0"/>
              <a:t>«Як козаки інопланетян зустрічали» (1983)</a:t>
            </a:r>
          </a:p>
          <a:p>
            <a:r>
              <a:rPr lang="uk-UA" dirty="0"/>
              <a:t>«Як козаки на весіллі гуляли» (1984)</a:t>
            </a:r>
          </a:p>
          <a:p>
            <a:r>
              <a:rPr lang="uk-UA" dirty="0"/>
              <a:t>«Як козаки в хокей грали» (1995)</a:t>
            </a:r>
          </a:p>
        </p:txBody>
      </p:sp>
    </p:spTree>
    <p:extLst>
      <p:ext uri="{BB962C8B-B14F-4D97-AF65-F5344CB8AC3E}">
        <p14:creationId xmlns:p14="http://schemas.microsoft.com/office/powerpoint/2010/main" val="282086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Відзнаки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Перша премія зонального огляду, Єреван, 1968 — за фільм «Як козаки куліш варили» (1967)</a:t>
            </a:r>
          </a:p>
          <a:p>
            <a:r>
              <a:rPr lang="uk-UA" dirty="0"/>
              <a:t>2-га премія «Срібний сестерцій» </a:t>
            </a:r>
            <a:r>
              <a:rPr lang="en-US" dirty="0"/>
              <a:t>IV </a:t>
            </a:r>
            <a:r>
              <a:rPr lang="uk-UA" dirty="0"/>
              <a:t>Міжнародного кінофестивалю в м. </a:t>
            </a:r>
            <a:r>
              <a:rPr lang="uk-UA" dirty="0" err="1"/>
              <a:t>Ньон</a:t>
            </a:r>
            <a:r>
              <a:rPr lang="uk-UA" dirty="0"/>
              <a:t>, Швейцарія, 1973 р. — за фільм «Як козаки наречених визволяли»</a:t>
            </a:r>
          </a:p>
          <a:p>
            <a:r>
              <a:rPr lang="uk-UA" dirty="0"/>
              <a:t>Бронзова медаль Всесоюзного кінофестивалю </a:t>
            </a:r>
            <a:r>
              <a:rPr lang="uk-UA" dirty="0" err="1"/>
              <a:t>спортивных</a:t>
            </a:r>
            <a:r>
              <a:rPr lang="uk-UA" dirty="0"/>
              <a:t> фільмів, Ленінград, 1978 р. — за фільм «Як козаки олімпійцями стали»</a:t>
            </a:r>
          </a:p>
          <a:p>
            <a:r>
              <a:rPr lang="uk-UA" dirty="0"/>
              <a:t>Заслужений діяч мистецтв УРСР (1982)</a:t>
            </a:r>
          </a:p>
          <a:p>
            <a:r>
              <a:rPr lang="uk-UA" dirty="0"/>
              <a:t>Срібна медаль Всесоюзного фестивалю спортивних фільмів, Каунас, 1983 — за фільм «Сімейний марафон» (1982)</a:t>
            </a:r>
          </a:p>
          <a:p>
            <a:r>
              <a:rPr lang="uk-UA" dirty="0"/>
              <a:t>Лауреат Державної премії України імені Тараса Шевченка (1988) — за цикл </a:t>
            </a:r>
            <a:r>
              <a:rPr lang="uk-UA" dirty="0" err="1"/>
              <a:t>мульфільмів</a:t>
            </a:r>
            <a:r>
              <a:rPr lang="uk-UA" dirty="0"/>
              <a:t> «Козаки» про пригоди запорізьких козаків (спільно з художником-постановником Едуардом </a:t>
            </a:r>
            <a:r>
              <a:rPr lang="uk-UA" dirty="0" err="1"/>
              <a:t>Киричем</a:t>
            </a:r>
            <a:r>
              <a:rPr lang="uk-UA" dirty="0"/>
              <a:t> і кінооператором Анатолієм Гавриловим)</a:t>
            </a:r>
          </a:p>
          <a:p>
            <a:r>
              <a:rPr lang="uk-UA" dirty="0"/>
              <a:t>Народний артист України (1996)</a:t>
            </a:r>
          </a:p>
          <a:p>
            <a:r>
              <a:rPr lang="uk-UA" dirty="0"/>
              <a:t>Член Національної спілки кінематографістів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193608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30</TotalTime>
  <Words>641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Паркет</vt:lpstr>
      <vt:lpstr>Творчість Дахно Володимира Авксентійовича</vt:lpstr>
      <vt:lpstr>Володимир Авксентійович Дахно </vt:lpstr>
      <vt:lpstr>Біографія</vt:lpstr>
      <vt:lpstr>Презентация PowerPoint</vt:lpstr>
      <vt:lpstr>Презентация PowerPoint</vt:lpstr>
      <vt:lpstr>Рідня</vt:lpstr>
      <vt:lpstr>Презентация PowerPoint</vt:lpstr>
      <vt:lpstr>Режисер-постановник фільмів</vt:lpstr>
      <vt:lpstr>Відзнаки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Творчість Дахно Володимира Авксентійовича</dc:title>
  <dc:creator>Home</dc:creator>
  <cp:lastModifiedBy>Home</cp:lastModifiedBy>
  <cp:revision>3</cp:revision>
  <dcterms:created xsi:type="dcterms:W3CDTF">2014-04-16T16:52:46Z</dcterms:created>
  <dcterms:modified xsi:type="dcterms:W3CDTF">2014-04-16T17:33:27Z</dcterms:modified>
</cp:coreProperties>
</file>