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3" r:id="rId6"/>
    <p:sldId id="261" r:id="rId7"/>
    <p:sldId id="270" r:id="rId8"/>
    <p:sldId id="27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873" autoAdjust="0"/>
    <p:restoredTop sz="94053" autoAdjust="0"/>
  </p:normalViewPr>
  <p:slideViewPr>
    <p:cSldViewPr>
      <p:cViewPr varScale="1">
        <p:scale>
          <a:sx n="103" d="100"/>
          <a:sy n="103" d="100"/>
        </p:scale>
        <p:origin x="-3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3F6B9-9F00-44B7-917C-E0D00CE93A9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36B60-0A41-4D33-88A8-E09619959D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14282" y="214290"/>
            <a:ext cx="878687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Презентация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 тему: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«Содержание рыночной конкуренции»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000232" y="142852"/>
            <a:ext cx="46543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Конкуренция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1" name="Рисунок 10" descr="biznesskonku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3000372"/>
            <a:ext cx="5715040" cy="3643338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357158" y="1071546"/>
            <a:ext cx="82153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Конкуренция - это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 состязание между субъектами экономики, которое заключается в борьбе за рынки сбыта товаров для получения более высокой прибыли и других доходов. Конкуренция является одним из самых действенных механизмов регулирования рыночной экономики, а также цивилизованной и легализованной формой борьбы за существование.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714356"/>
            <a:ext cx="76438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В экономике говорят о 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деловой конкуренции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 хозяйствующих 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субъектов, каждый из которых своими действиями ограничивает возможность конкурента 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односторонне воздействовать на условия обращения товаров 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на рынке, то есть о степени зависимости рыночных условий от поведения отдельных участников </a:t>
            </a:r>
            <a:endParaRPr lang="ru-RU" sz="2000" dirty="0"/>
          </a:p>
        </p:txBody>
      </p:sp>
      <p:pic>
        <p:nvPicPr>
          <p:cNvPr id="13314" name="Picture 2" descr="Apple's Afraid Of The Competition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071810"/>
            <a:ext cx="5357850" cy="3643338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1071547"/>
            <a:ext cx="9144000" cy="450059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    С экономической точки зрения, конкуренция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     рассматривается в 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3 основных аспектах:</a:t>
            </a:r>
          </a:p>
          <a:p>
            <a:endParaRPr lang="ru-RU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    - Как степень состязательности на рынке;</a:t>
            </a:r>
          </a:p>
          <a:p>
            <a:pPr>
              <a:buNone/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    - Как саморегулирующий элемент рыночного механизма;</a:t>
            </a:r>
          </a:p>
          <a:p>
            <a:pPr>
              <a:buNone/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    - Как критерий, по которому определяется тип отраслевого            рынка.</a:t>
            </a:r>
          </a:p>
          <a:p>
            <a:pPr>
              <a:buNone/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428604"/>
            <a:ext cx="84296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«Жизненный цикл» конкуренции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 относительно продукции делится на 4 фазы:</a:t>
            </a:r>
          </a:p>
          <a:p>
            <a:pPr fontAlgn="base"/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fontAlgn="base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Фаза внедрения.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Освоение новой продукции, для которой характерны незначительные объемы продаж и высокие цены на выпускаемую продукцию.</a:t>
            </a:r>
          </a:p>
          <a:p>
            <a:pPr fontAlgn="base"/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fontAlgn="base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Фаза роста.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Происходит увеличение объемов производства, увеличение спроса, цены сохраняются на высоком уровне.</a:t>
            </a:r>
          </a:p>
          <a:p>
            <a:pPr fontAlgn="base"/>
            <a:endParaRPr lang="ru-RU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fontAlgn="base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Фаза зрелости.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Объем производства продукции достигает максимума, наступает насыщение спроса, начинается замедление темпов роста, происходит обострение конкуренции и понижение цен.</a:t>
            </a:r>
          </a:p>
          <a:p>
            <a:pPr fontAlgn="base"/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fontAlgn="base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Фаза старения, заключительная.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Спрос на продукцию снижается до минимума, объем ее выпуска уменьшается, уровень конкурентной борьбы затухает, большая часть продукции снимается с производства и начинается ее замена новой.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857364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Преимущества конкуренции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. Рыночная конкуренция:</a:t>
            </a:r>
          </a:p>
          <a:p>
            <a:pPr fontAlgn="base"/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fontAlgn="base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а) способствует более эффективному использованию ресурсов при производстве необходимых для общества товаров; </a:t>
            </a:r>
          </a:p>
          <a:p>
            <a:pPr fontAlgn="base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б) обусловливает необходимость гибкой реакции и быстрой адаптации производителей к изменяющимся условиям производства; 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в) создает условия по оптимальному использованию научно-технических достижений в области создания новых видов товаров, внедрению новой техники и технологии, разработке более совершенных методов организации и управления производством; 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г) обеспечивает свободу выбора и действий потребителей и производителей; 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</a:rPr>
              <a:t>д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) нацеливает производителей на удовлетворение разнообразных потребностей, на повышение качества товаров и услуг.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00115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Преимущества конкуренции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Недостатки конкуренции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428736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К 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недостаткам конкуренции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 относятся следующие:</a:t>
            </a:r>
          </a:p>
          <a:p>
            <a:pPr fontAlgn="base"/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fontAlgn="base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а) рыночная конкуренция не способствует сохранению невоспроизводимых ресурсов (леса, дикие животные, рыбные запасы морей и океанов); 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б) отрицательно сказывается на защите окружающей среды; 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в) не обеспечивает развитие производства товаров и услуг коллективного пользования (дамбы, дороги, общественный транспорт); 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г) не создает условия для развития фундаментальной науки, системы общего образования, многих элементов городского хозяйства; 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</a:rPr>
              <a:t>д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) не гарантирует право на труд, на доход, на отдых; 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е) не содержит механизмов, препятствующих возникновению социальной несправедливости и расслоению общества на богатых и бедных.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5143512"/>
            <a:ext cx="77153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«Если вы не знаете все про ваших конкурентов, или вы недооцениваете их, или вы не видите в них угрозу, то вы обязательно проиграете.»   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Джек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Ма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642918"/>
            <a:ext cx="857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Конкуренция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является необходимым и определяющим условием нормального функционирования рыночной экономики.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8675" name="Picture 3" descr="Польза конкуренции для современного бизнес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85926"/>
            <a:ext cx="3810000" cy="3143272"/>
          </a:xfrm>
          <a:prstGeom prst="rect">
            <a:avLst/>
          </a:prstGeom>
          <a:noFill/>
        </p:spPr>
      </p:pic>
      <p:pic>
        <p:nvPicPr>
          <p:cNvPr id="28677" name="Picture 5" descr="The Competition Corner Blu Seed - make extra cash while you …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785926"/>
            <a:ext cx="3786214" cy="3143272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429</TotalTime>
  <Words>60</Words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Валерий</dc:creator>
  <cp:lastModifiedBy>Валерий</cp:lastModifiedBy>
  <cp:revision>48</cp:revision>
  <dcterms:created xsi:type="dcterms:W3CDTF">2014-10-17T08:50:37Z</dcterms:created>
  <dcterms:modified xsi:type="dcterms:W3CDTF">2014-12-03T17:57:09Z</dcterms:modified>
</cp:coreProperties>
</file>