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0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CC48B-25BC-4A53-A719-0AB207C2D6BD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865F0-F2C5-4141-BF6A-BE64E6BB1D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865F0-F2C5-4141-BF6A-BE64E6BB1D8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k-ua.net/%d0%bc%d0%b0%d0%ba%d1%81%d0%b8%d0%bc-%d0%b1%d0%b5%d1%80%d0%b5%d0%b7%d0%be%d0%b2%d1%81%d1%8c%d0%ba%d0%b8%d0%b9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k-ua.net/%d0%b4%d0%bc%d0%b8%d1%82%d1%80%d0%be-%d0%b1%d0%be%d1%80%d1%82%d0%bd%d1%8f%d0%bd%d1%81%d1%8c%d0%ba%d0%b8%d0%b9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458200" cy="1222375"/>
          </a:xfrm>
        </p:spPr>
        <p:txBody>
          <a:bodyPr/>
          <a:lstStyle/>
          <a:p>
            <a:r>
              <a:rPr lang="ru-RU" dirty="0" err="1" smtClean="0"/>
              <a:t>Прогрес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endParaRPr lang="ru-RU" dirty="0"/>
          </a:p>
        </p:txBody>
      </p:sp>
      <p:pic>
        <p:nvPicPr>
          <p:cNvPr id="4" name="Picture 2" descr="H:\загрузки\Украї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7488832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8686800" cy="838200"/>
          </a:xfrm>
        </p:spPr>
        <p:txBody>
          <a:bodyPr/>
          <a:lstStyle/>
          <a:p>
            <a:r>
              <a:rPr lang="uk-UA" dirty="0" smtClean="0"/>
              <a:t>музиканти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Максим </a:t>
            </a:r>
            <a:r>
              <a:rPr lang="ru-RU" dirty="0" err="1" smtClean="0"/>
              <a:t>Березовський</a:t>
            </a:r>
            <a:endParaRPr lang="ru-RU" dirty="0" smtClean="0"/>
          </a:p>
          <a:p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Бортнянський</a:t>
            </a:r>
            <a:endParaRPr lang="ru-RU" dirty="0" smtClean="0"/>
          </a:p>
          <a:p>
            <a:r>
              <a:rPr lang="ru-RU" dirty="0" smtClean="0"/>
              <a:t>Семен </a:t>
            </a:r>
            <a:r>
              <a:rPr lang="ru-RU" dirty="0" err="1" smtClean="0"/>
              <a:t>Гулак-Артемовський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686800" cy="838200"/>
          </a:xfrm>
        </p:spPr>
        <p:txBody>
          <a:bodyPr/>
          <a:lstStyle/>
          <a:p>
            <a:r>
              <a:rPr lang="ru-RU" dirty="0" smtClean="0"/>
              <a:t>Максим </a:t>
            </a:r>
            <a:r>
              <a:rPr lang="ru-RU" dirty="0" err="1" smtClean="0"/>
              <a:t>Березовський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9952" y="1169368"/>
            <a:ext cx="4851648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музична</a:t>
            </a:r>
            <a:r>
              <a:rPr lang="ru-RU" dirty="0" smtClean="0"/>
              <a:t> </a:t>
            </a:r>
            <a:r>
              <a:rPr lang="ru-RU" dirty="0" err="1" smtClean="0"/>
              <a:t>обдарованість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привернула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сучасників</a:t>
            </a:r>
            <a:r>
              <a:rPr lang="ru-RU" dirty="0" smtClean="0"/>
              <a:t>, </a:t>
            </a:r>
            <a:r>
              <a:rPr lang="ru-RU" dirty="0" err="1" smtClean="0"/>
              <a:t>відтак</a:t>
            </a:r>
            <a:r>
              <a:rPr lang="ru-RU" dirty="0" smtClean="0"/>
              <a:t> юнака </a:t>
            </a:r>
            <a:r>
              <a:rPr lang="ru-RU" dirty="0" err="1" smtClean="0"/>
              <a:t>забирають</a:t>
            </a:r>
            <a:r>
              <a:rPr lang="ru-RU" dirty="0" smtClean="0"/>
              <a:t> до </a:t>
            </a:r>
            <a:r>
              <a:rPr lang="ru-RU" dirty="0" err="1" smtClean="0"/>
              <a:t>придворної</a:t>
            </a:r>
            <a:r>
              <a:rPr lang="ru-RU" dirty="0" smtClean="0"/>
              <a:t> капели до Санкт-Петербурга. </a:t>
            </a:r>
            <a:r>
              <a:rPr lang="ru-RU" dirty="0" err="1" smtClean="0"/>
              <a:t>Саме</a:t>
            </a:r>
            <a:r>
              <a:rPr lang="ru-RU" dirty="0" smtClean="0"/>
              <a:t> там в </a:t>
            </a:r>
            <a:r>
              <a:rPr lang="ru-RU" dirty="0" err="1" smtClean="0"/>
              <a:t>усій</a:t>
            </a:r>
            <a:r>
              <a:rPr lang="ru-RU" dirty="0" smtClean="0"/>
              <a:t> </a:t>
            </a:r>
            <a:r>
              <a:rPr lang="ru-RU" dirty="0" err="1" smtClean="0"/>
              <a:t>повноті</a:t>
            </a:r>
            <a:r>
              <a:rPr lang="ru-RU" dirty="0" smtClean="0"/>
              <a:t> </a:t>
            </a:r>
            <a:r>
              <a:rPr lang="ru-RU" dirty="0" err="1" smtClean="0"/>
              <a:t>розкривається</a:t>
            </a:r>
            <a:r>
              <a:rPr lang="ru-RU" dirty="0" smtClean="0"/>
              <a:t> талант </a:t>
            </a:r>
            <a:r>
              <a:rPr lang="ru-RU" dirty="0" err="1" smtClean="0"/>
              <a:t>музиканта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співака</a:t>
            </a:r>
            <a:r>
              <a:rPr lang="ru-RU" dirty="0" smtClean="0"/>
              <a:t>. Але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розкрився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божий дар в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 </a:t>
            </a:r>
            <a:r>
              <a:rPr lang="ru-RU" dirty="0" err="1" smtClean="0">
                <a:hlinkClick r:id="rId2"/>
              </a:rPr>
              <a:t>Березовський</a:t>
            </a:r>
            <a:r>
              <a:rPr lang="ru-RU" dirty="0" smtClean="0"/>
              <a:t> </a:t>
            </a:r>
            <a:r>
              <a:rPr lang="ru-RU" dirty="0" err="1" smtClean="0"/>
              <a:t>їде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де, за словами І. Левадного, «</a:t>
            </a:r>
            <a:r>
              <a:rPr lang="ru-RU" dirty="0" err="1" smtClean="0"/>
              <a:t>вдосконаливши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поглибивши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техніку</a:t>
            </a:r>
            <a:r>
              <a:rPr lang="ru-RU" dirty="0" smtClean="0"/>
              <a:t> як </a:t>
            </a:r>
            <a:r>
              <a:rPr lang="ru-RU" dirty="0" err="1" smtClean="0"/>
              <a:t>видатного</a:t>
            </a:r>
            <a:r>
              <a:rPr lang="ru-RU" dirty="0" smtClean="0"/>
              <a:t> </a:t>
            </a:r>
            <a:r>
              <a:rPr lang="ru-RU" dirty="0" err="1" smtClean="0"/>
              <a:t>скрипаля-віртуоза</a:t>
            </a:r>
            <a:r>
              <a:rPr lang="ru-RU" dirty="0" smtClean="0"/>
              <a:t>, </a:t>
            </a:r>
            <a:r>
              <a:rPr lang="ru-RU" dirty="0" err="1" smtClean="0"/>
              <a:t>Березовський</a:t>
            </a:r>
            <a:r>
              <a:rPr lang="ru-RU" dirty="0" smtClean="0"/>
              <a:t> </a:t>
            </a:r>
            <a:r>
              <a:rPr lang="ru-RU" dirty="0" err="1" smtClean="0"/>
              <a:t>як</a:t>
            </a:r>
            <a:r>
              <a:rPr lang="ru-RU" dirty="0" smtClean="0"/>
              <a:t> композитор </a:t>
            </a:r>
            <a:r>
              <a:rPr lang="ru-RU" dirty="0" err="1" smtClean="0"/>
              <a:t>зберігає</a:t>
            </a:r>
            <a:r>
              <a:rPr lang="ru-RU" dirty="0" smtClean="0"/>
              <a:t> свою </a:t>
            </a:r>
            <a:r>
              <a:rPr lang="ru-RU" dirty="0" err="1" smtClean="0"/>
              <a:t>вроджену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у </a:t>
            </a:r>
            <a:r>
              <a:rPr lang="ru-RU" dirty="0" err="1" smtClean="0"/>
              <a:t>музиці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6146" name="Picture 2" descr="H:\загрузки\87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3121699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Бортнянський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1196752"/>
            <a:ext cx="5499720" cy="54006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Дмитро</a:t>
            </a:r>
            <a:r>
              <a:rPr lang="ru-RU" b="1" dirty="0" smtClean="0"/>
              <a:t> </a:t>
            </a:r>
            <a:r>
              <a:rPr lang="ru-RU" b="1" dirty="0" err="1" smtClean="0"/>
              <a:t>Бортнянський</a:t>
            </a:r>
            <a:r>
              <a:rPr lang="ru-RU" dirty="0" smtClean="0"/>
              <a:t> (1751-10.10.1825), </a:t>
            </a:r>
            <a:r>
              <a:rPr lang="ru-RU" dirty="0" err="1" smtClean="0"/>
              <a:t>уродженець</a:t>
            </a:r>
            <a:r>
              <a:rPr lang="ru-RU" dirty="0" smtClean="0"/>
              <a:t> </a:t>
            </a:r>
            <a:r>
              <a:rPr lang="ru-RU" dirty="0" err="1" smtClean="0"/>
              <a:t>тодішньої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Глухова</a:t>
            </a:r>
            <a:r>
              <a:rPr lang="ru-RU" dirty="0" smtClean="0"/>
              <a:t>. </a:t>
            </a:r>
            <a:r>
              <a:rPr lang="ru-RU" dirty="0" err="1" smtClean="0"/>
              <a:t>Семирічним</a:t>
            </a:r>
            <a:r>
              <a:rPr lang="ru-RU" dirty="0" smtClean="0"/>
              <a:t> хлопчиком </a:t>
            </a:r>
            <a:r>
              <a:rPr lang="ru-RU" dirty="0" err="1" smtClean="0"/>
              <a:t>його</a:t>
            </a:r>
            <a:r>
              <a:rPr lang="ru-RU" dirty="0" smtClean="0"/>
              <a:t> привезли до Санкт-Петербурга, де </a:t>
            </a:r>
            <a:r>
              <a:rPr lang="ru-RU" dirty="0" err="1" smtClean="0"/>
              <a:t>він</a:t>
            </a:r>
            <a:r>
              <a:rPr lang="ru-RU" dirty="0" smtClean="0"/>
              <a:t> став дискантом у </a:t>
            </a:r>
            <a:r>
              <a:rPr lang="ru-RU" dirty="0" err="1" smtClean="0"/>
              <a:t>придворній</a:t>
            </a:r>
            <a:r>
              <a:rPr lang="ru-RU" dirty="0" smtClean="0"/>
              <a:t> </a:t>
            </a:r>
            <a:r>
              <a:rPr lang="ru-RU" dirty="0" err="1" smtClean="0"/>
              <a:t>капелі</a:t>
            </a:r>
            <a:r>
              <a:rPr lang="ru-RU" dirty="0" smtClean="0"/>
              <a:t>. А в </a:t>
            </a:r>
            <a:r>
              <a:rPr lang="ru-RU" dirty="0" err="1" smtClean="0"/>
              <a:t>одинадцять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уже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складну</a:t>
            </a:r>
            <a:r>
              <a:rPr lang="ru-RU" dirty="0" smtClean="0"/>
              <a:t> </a:t>
            </a:r>
            <a:r>
              <a:rPr lang="ru-RU" dirty="0" err="1" smtClean="0"/>
              <a:t>жіночу</a:t>
            </a:r>
            <a:r>
              <a:rPr lang="ru-RU" dirty="0" smtClean="0"/>
              <a:t> </a:t>
            </a:r>
            <a:r>
              <a:rPr lang="ru-RU" dirty="0" err="1" smtClean="0"/>
              <a:t>партію</a:t>
            </a:r>
            <a:r>
              <a:rPr lang="ru-RU" dirty="0" smtClean="0"/>
              <a:t> в </a:t>
            </a:r>
            <a:r>
              <a:rPr lang="ru-RU" dirty="0" err="1" smtClean="0"/>
              <a:t>опері</a:t>
            </a:r>
            <a:r>
              <a:rPr lang="ru-RU" dirty="0" smtClean="0"/>
              <a:t> «</a:t>
            </a:r>
            <a:r>
              <a:rPr lang="ru-RU" dirty="0" err="1" smtClean="0"/>
              <a:t>Альцеста</a:t>
            </a:r>
            <a:r>
              <a:rPr lang="ru-RU" dirty="0" smtClean="0"/>
              <a:t>», а </a:t>
            </a:r>
            <a:r>
              <a:rPr lang="ru-RU" dirty="0" err="1" smtClean="0"/>
              <a:t>ще</a:t>
            </a:r>
            <a:r>
              <a:rPr lang="ru-RU" dirty="0" smtClean="0"/>
              <a:t> через три роки — </a:t>
            </a:r>
            <a:r>
              <a:rPr lang="ru-RU" dirty="0" err="1" smtClean="0"/>
              <a:t>головну</a:t>
            </a:r>
            <a:r>
              <a:rPr lang="ru-RU" dirty="0" smtClean="0"/>
              <a:t> </a:t>
            </a:r>
            <a:r>
              <a:rPr lang="ru-RU" dirty="0" err="1" smtClean="0"/>
              <a:t>чоловічу</a:t>
            </a:r>
            <a:r>
              <a:rPr lang="ru-RU" dirty="0" smtClean="0"/>
              <a:t> роль у </a:t>
            </a:r>
            <a:r>
              <a:rPr lang="ru-RU" dirty="0" err="1" smtClean="0"/>
              <a:t>ній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1769 року </a:t>
            </a:r>
            <a:r>
              <a:rPr lang="ru-RU" dirty="0" err="1" smtClean="0">
                <a:hlinkClick r:id="rId2"/>
              </a:rPr>
              <a:t>Дмитро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Бортнянський</a:t>
            </a:r>
            <a:r>
              <a:rPr lang="ru-RU" dirty="0" smtClean="0"/>
              <a:t> </a:t>
            </a:r>
            <a:r>
              <a:rPr lang="ru-RU" dirty="0" err="1" smtClean="0"/>
              <a:t>стажується</a:t>
            </a:r>
            <a:r>
              <a:rPr lang="ru-RU" dirty="0" smtClean="0"/>
              <a:t> в </a:t>
            </a:r>
            <a:r>
              <a:rPr lang="ru-RU" dirty="0" err="1" smtClean="0"/>
              <a:t>Італії</a:t>
            </a:r>
            <a:r>
              <a:rPr lang="ru-RU" dirty="0" smtClean="0"/>
              <a:t>. Тут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</a:t>
            </a:r>
            <a:r>
              <a:rPr lang="ru-RU" dirty="0" err="1" smtClean="0"/>
              <a:t>глибше</a:t>
            </a:r>
            <a:r>
              <a:rPr lang="ru-RU" dirty="0" smtClean="0"/>
              <a:t> </a:t>
            </a:r>
            <a:r>
              <a:rPr lang="ru-RU" dirty="0" err="1" smtClean="0"/>
              <a:t>пізнає</a:t>
            </a:r>
            <a:r>
              <a:rPr lang="ru-RU" dirty="0" smtClean="0"/>
              <a:t> </a:t>
            </a:r>
            <a:r>
              <a:rPr lang="ru-RU" dirty="0" err="1" smtClean="0"/>
              <a:t>архітектуру</a:t>
            </a:r>
            <a:r>
              <a:rPr lang="ru-RU" dirty="0" smtClean="0"/>
              <a:t>, скульптуру, </a:t>
            </a:r>
            <a:r>
              <a:rPr lang="ru-RU" dirty="0" err="1" smtClean="0"/>
              <a:t>малювання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на </a:t>
            </a:r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сюжети</a:t>
            </a:r>
            <a:r>
              <a:rPr lang="ru-RU" dirty="0" smtClean="0"/>
              <a:t>, </a:t>
            </a:r>
            <a:r>
              <a:rPr lang="ru-RU" dirty="0" err="1" smtClean="0"/>
              <a:t>дебютуючи</a:t>
            </a:r>
            <a:r>
              <a:rPr lang="ru-RU" dirty="0" smtClean="0"/>
              <a:t> операми «</a:t>
            </a:r>
            <a:r>
              <a:rPr lang="ru-RU" dirty="0" err="1" smtClean="0"/>
              <a:t>Креонт</a:t>
            </a:r>
            <a:r>
              <a:rPr lang="ru-RU" dirty="0" smtClean="0"/>
              <a:t>», «</a:t>
            </a:r>
            <a:r>
              <a:rPr lang="ru-RU" dirty="0" err="1" smtClean="0"/>
              <a:t>Аклід</a:t>
            </a:r>
            <a:r>
              <a:rPr lang="ru-RU" dirty="0" smtClean="0"/>
              <a:t>», «</a:t>
            </a:r>
            <a:r>
              <a:rPr lang="ru-RU" dirty="0" err="1" smtClean="0"/>
              <a:t>Квінт</a:t>
            </a:r>
            <a:r>
              <a:rPr lang="ru-RU" dirty="0" smtClean="0"/>
              <a:t> </a:t>
            </a:r>
            <a:r>
              <a:rPr lang="ru-RU" dirty="0" err="1" smtClean="0"/>
              <a:t>Фабій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З 1796 року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придворну</a:t>
            </a:r>
            <a:r>
              <a:rPr lang="ru-RU" dirty="0" smtClean="0"/>
              <a:t> </a:t>
            </a:r>
            <a:r>
              <a:rPr lang="ru-RU" dirty="0" err="1" smtClean="0"/>
              <a:t>капелу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170" name="Picture 2" descr="H:\загрузки\7686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2985562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686800" cy="838200"/>
          </a:xfrm>
        </p:spPr>
        <p:txBody>
          <a:bodyPr/>
          <a:lstStyle/>
          <a:p>
            <a:r>
              <a:rPr lang="ru-RU" dirty="0" smtClean="0"/>
              <a:t>Семен </a:t>
            </a:r>
            <a:r>
              <a:rPr lang="ru-RU" dirty="0" err="1" smtClean="0"/>
              <a:t>Гулак-Артемовський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1556792"/>
            <a:ext cx="6156176" cy="530120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Семен </a:t>
            </a:r>
            <a:r>
              <a:rPr lang="ru-RU" b="1" dirty="0" err="1" smtClean="0"/>
              <a:t>Гулак-Артемовський</a:t>
            </a:r>
            <a:r>
              <a:rPr lang="ru-RU" dirty="0" smtClean="0"/>
              <a:t> (16.02.1813- 17.04.1873),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Городищі</a:t>
            </a:r>
            <a:r>
              <a:rPr lang="ru-RU" dirty="0" smtClean="0"/>
              <a:t> </a:t>
            </a:r>
            <a:r>
              <a:rPr lang="ru-RU" dirty="0" err="1" smtClean="0"/>
              <a:t>нинішньої</a:t>
            </a:r>
            <a:r>
              <a:rPr lang="ru-RU" dirty="0" smtClean="0"/>
              <a:t> </a:t>
            </a:r>
            <a:r>
              <a:rPr lang="ru-RU" dirty="0" err="1" smtClean="0"/>
              <a:t>Черкаської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голос, то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звернутися</a:t>
            </a:r>
            <a:r>
              <a:rPr lang="ru-RU" dirty="0" smtClean="0"/>
              <a:t> до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Так, у 1851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музику</a:t>
            </a:r>
            <a:r>
              <a:rPr lang="ru-RU" dirty="0" smtClean="0"/>
              <a:t> до «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степового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циган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вокально-хореографічного</a:t>
            </a:r>
            <a:r>
              <a:rPr lang="ru-RU" dirty="0" smtClean="0"/>
              <a:t> дивертисменту «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весілля</a:t>
            </a:r>
            <a:r>
              <a:rPr lang="ru-RU" dirty="0" smtClean="0"/>
              <a:t>»,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над великою оперою на </a:t>
            </a:r>
            <a:r>
              <a:rPr lang="ru-RU" dirty="0" err="1" smtClean="0"/>
              <a:t>український</a:t>
            </a:r>
            <a:r>
              <a:rPr lang="ru-RU" dirty="0" smtClean="0"/>
              <a:t> сюжет, </a:t>
            </a:r>
            <a:r>
              <a:rPr lang="ru-RU" dirty="0" err="1" smtClean="0"/>
              <a:t>що</a:t>
            </a:r>
            <a:r>
              <a:rPr lang="ru-RU" dirty="0" smtClean="0"/>
              <a:t> 1863 </a:t>
            </a:r>
            <a:r>
              <a:rPr lang="ru-RU" dirty="0" err="1" smtClean="0"/>
              <a:t>була</a:t>
            </a:r>
            <a:r>
              <a:rPr lang="ru-RU" dirty="0" smtClean="0"/>
              <a:t> поставлена на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Маріїнського</a:t>
            </a:r>
            <a:r>
              <a:rPr lang="ru-RU" dirty="0" smtClean="0"/>
              <a:t> театру в </a:t>
            </a:r>
            <a:r>
              <a:rPr lang="ru-RU" dirty="0" err="1" smtClean="0"/>
              <a:t>Санкт-Петербурзі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</a:t>
            </a:r>
            <a:r>
              <a:rPr lang="ru-RU" dirty="0" err="1" smtClean="0"/>
              <a:t>Запорожець</a:t>
            </a:r>
            <a:r>
              <a:rPr lang="ru-RU" dirty="0" smtClean="0"/>
              <a:t> за </a:t>
            </a:r>
            <a:r>
              <a:rPr lang="ru-RU" dirty="0" err="1" smtClean="0"/>
              <a:t>Дунаєм</a:t>
            </a:r>
            <a:r>
              <a:rPr lang="ru-RU" dirty="0" smtClean="0"/>
              <a:t>». До </a:t>
            </a:r>
            <a:r>
              <a:rPr lang="ru-RU" dirty="0" err="1" smtClean="0"/>
              <a:t>речі</a:t>
            </a:r>
            <a:r>
              <a:rPr lang="ru-RU" dirty="0" smtClean="0"/>
              <a:t>, композитор сам написав </a:t>
            </a:r>
            <a:r>
              <a:rPr lang="ru-RU" dirty="0" err="1" smtClean="0"/>
              <a:t>лібретто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сам </a:t>
            </a:r>
            <a:r>
              <a:rPr lang="ru-RU" dirty="0" err="1" smtClean="0"/>
              <a:t>виконав</a:t>
            </a:r>
            <a:r>
              <a:rPr lang="ru-RU" dirty="0" smtClean="0"/>
              <a:t> </a:t>
            </a:r>
            <a:r>
              <a:rPr lang="ru-RU" dirty="0" err="1" smtClean="0"/>
              <a:t>партію</a:t>
            </a:r>
            <a:r>
              <a:rPr lang="ru-RU" dirty="0" smtClean="0"/>
              <a:t> Карася.</a:t>
            </a:r>
          </a:p>
          <a:p>
            <a:r>
              <a:rPr lang="ru-RU" dirty="0" smtClean="0"/>
              <a:t>Семен 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автором </a:t>
            </a:r>
            <a:r>
              <a:rPr lang="ru-RU" dirty="0" err="1" smtClean="0"/>
              <a:t>музики</a:t>
            </a:r>
            <a:r>
              <a:rPr lang="ru-RU" dirty="0" smtClean="0"/>
              <a:t> до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водевіля</a:t>
            </a:r>
            <a:r>
              <a:rPr lang="ru-RU" dirty="0" smtClean="0"/>
              <a:t> «</a:t>
            </a:r>
            <a:r>
              <a:rPr lang="ru-RU" dirty="0" err="1" smtClean="0"/>
              <a:t>Ніч</a:t>
            </a:r>
            <a:r>
              <a:rPr lang="ru-RU" dirty="0" smtClean="0"/>
              <a:t> на </a:t>
            </a:r>
            <a:r>
              <a:rPr lang="ru-RU" dirty="0" err="1" smtClean="0"/>
              <a:t>Івана</a:t>
            </a:r>
            <a:r>
              <a:rPr lang="ru-RU" dirty="0" smtClean="0"/>
              <a:t> Купала» (1852),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романсів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«</a:t>
            </a:r>
            <a:r>
              <a:rPr lang="ru-RU" dirty="0" err="1" smtClean="0"/>
              <a:t>Стоїть</a:t>
            </a:r>
            <a:r>
              <a:rPr lang="ru-RU" dirty="0" smtClean="0"/>
              <a:t> </a:t>
            </a:r>
            <a:r>
              <a:rPr lang="ru-RU" dirty="0" err="1" smtClean="0"/>
              <a:t>явір</a:t>
            </a:r>
            <a:r>
              <a:rPr lang="ru-RU" dirty="0" smtClean="0"/>
              <a:t> над водою», </a:t>
            </a:r>
            <a:r>
              <a:rPr lang="ru-RU" dirty="0" err="1" smtClean="0"/>
              <a:t>присвяченої</a:t>
            </a:r>
            <a:r>
              <a:rPr lang="ru-RU" dirty="0" smtClean="0"/>
              <a:t> Тарасу </a:t>
            </a:r>
            <a:r>
              <a:rPr lang="ru-RU" dirty="0" err="1" smtClean="0"/>
              <a:t>Шевченку</a:t>
            </a:r>
            <a:r>
              <a:rPr lang="ru-RU" dirty="0" smtClean="0"/>
              <a:t> (1858).</a:t>
            </a:r>
          </a:p>
          <a:p>
            <a:endParaRPr lang="ru-RU" dirty="0"/>
          </a:p>
        </p:txBody>
      </p:sp>
      <p:pic>
        <p:nvPicPr>
          <p:cNvPr id="8194" name="Picture 2" descr="H:\загрузки\547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3" y="1700808"/>
            <a:ext cx="2758653" cy="4231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8686800" cy="838200"/>
          </a:xfrm>
        </p:spPr>
        <p:txBody>
          <a:bodyPr/>
          <a:lstStyle/>
          <a:p>
            <a:r>
              <a:rPr lang="uk-UA" dirty="0" smtClean="0"/>
              <a:t>Художники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686800" cy="5328592"/>
          </a:xfrm>
        </p:spPr>
        <p:txBody>
          <a:bodyPr/>
          <a:lstStyle/>
          <a:p>
            <a:r>
              <a:rPr lang="ru-RU" dirty="0" smtClean="0"/>
              <a:t>Антон </a:t>
            </a:r>
            <a:r>
              <a:rPr lang="ru-RU" dirty="0" err="1" smtClean="0"/>
              <a:t>Лосенко</a:t>
            </a:r>
            <a:endParaRPr lang="ru-RU" dirty="0" smtClean="0"/>
          </a:p>
          <a:p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Боровиковський</a:t>
            </a:r>
            <a:endParaRPr lang="ru-RU" dirty="0" smtClean="0"/>
          </a:p>
          <a:p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Айвазовський</a:t>
            </a:r>
            <a:endParaRPr lang="ru-RU" dirty="0" smtClean="0"/>
          </a:p>
          <a:p>
            <a:r>
              <a:rPr lang="ru-RU" dirty="0" smtClean="0"/>
              <a:t>Архипа </a:t>
            </a:r>
            <a:r>
              <a:rPr lang="ru-RU" dirty="0" err="1" smtClean="0"/>
              <a:t>Куїнджі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8686800" cy="838200"/>
          </a:xfrm>
        </p:spPr>
        <p:txBody>
          <a:bodyPr/>
          <a:lstStyle/>
          <a:p>
            <a:r>
              <a:rPr lang="ru-RU" dirty="0" smtClean="0"/>
              <a:t>Антон </a:t>
            </a:r>
            <a:r>
              <a:rPr lang="ru-RU" dirty="0" err="1" smtClean="0"/>
              <a:t>Лосенко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32312" y="1268760"/>
            <a:ext cx="5211688" cy="54006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>Антон </a:t>
            </a:r>
            <a:r>
              <a:rPr lang="ru-RU" b="1" dirty="0" err="1" smtClean="0"/>
              <a:t>Лосенко</a:t>
            </a:r>
            <a:r>
              <a:rPr lang="ru-RU" dirty="0" smtClean="0"/>
              <a:t>(10.08.1737-4.12.1773), </a:t>
            </a:r>
            <a:r>
              <a:rPr lang="ru-RU" dirty="0" err="1" smtClean="0"/>
              <a:t>котрий</a:t>
            </a:r>
            <a:r>
              <a:rPr lang="ru-RU" dirty="0" smtClean="0"/>
              <a:t> «у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мистецькій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переріс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сучасників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живопису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випередив</a:t>
            </a:r>
            <a:r>
              <a:rPr lang="ru-RU" dirty="0" smtClean="0"/>
              <a:t> на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малярства</a:t>
            </a:r>
            <a:r>
              <a:rPr lang="ru-RU" dirty="0" smtClean="0"/>
              <a:t>».</a:t>
            </a:r>
          </a:p>
          <a:p>
            <a:r>
              <a:rPr lang="ru-RU" dirty="0" err="1" smtClean="0"/>
              <a:t>Саме</a:t>
            </a:r>
            <a:r>
              <a:rPr lang="ru-RU" dirty="0" smtClean="0"/>
              <a:t> талант молодого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хлопця</a:t>
            </a:r>
            <a:r>
              <a:rPr lang="ru-RU" dirty="0" smtClean="0"/>
              <a:t> </a:t>
            </a:r>
            <a:r>
              <a:rPr lang="ru-RU" dirty="0" err="1" smtClean="0"/>
              <a:t>спонукав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на той час у </a:t>
            </a:r>
            <a:r>
              <a:rPr lang="ru-RU" dirty="0" err="1" smtClean="0"/>
              <a:t>Петербурзі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 </a:t>
            </a:r>
            <a:r>
              <a:rPr lang="ru-RU" dirty="0" err="1" smtClean="0"/>
              <a:t>пензля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Аргунова</a:t>
            </a:r>
            <a:r>
              <a:rPr lang="ru-RU" dirty="0" smtClean="0"/>
              <a:t> </a:t>
            </a:r>
            <a:r>
              <a:rPr lang="ru-RU" dirty="0" err="1" smtClean="0"/>
              <a:t>рекомендувати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 Там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err="1" smtClean="0"/>
              <a:t>розкрився</a:t>
            </a:r>
            <a:r>
              <a:rPr lang="ru-RU" dirty="0" smtClean="0"/>
              <a:t> талант </a:t>
            </a:r>
            <a:r>
              <a:rPr lang="ru-RU" dirty="0" err="1" smtClean="0"/>
              <a:t>майбутнього</a:t>
            </a:r>
            <a:r>
              <a:rPr lang="ru-RU" dirty="0" smtClean="0"/>
              <a:t> маляра, </a:t>
            </a:r>
            <a:r>
              <a:rPr lang="ru-RU" dirty="0" err="1" smtClean="0"/>
              <a:t>що</a:t>
            </a:r>
            <a:r>
              <a:rPr lang="ru-RU" dirty="0" smtClean="0"/>
              <a:t> стало </a:t>
            </a:r>
            <a:r>
              <a:rPr lang="ru-RU" dirty="0" err="1" smtClean="0"/>
              <a:t>підставою</a:t>
            </a:r>
            <a:r>
              <a:rPr lang="ru-RU" dirty="0" smtClean="0"/>
              <a:t> для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відрядження</a:t>
            </a:r>
            <a:r>
              <a:rPr lang="ru-RU" dirty="0" smtClean="0"/>
              <a:t> 1760 до Парижа, де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вдосконалити</a:t>
            </a:r>
            <a:r>
              <a:rPr lang="ru-RU" dirty="0" smtClean="0"/>
              <a:t> </a:t>
            </a:r>
            <a:r>
              <a:rPr lang="ru-RU" dirty="0" err="1" smtClean="0"/>
              <a:t>мистецьку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. Там наш земляк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величне</a:t>
            </a:r>
            <a:r>
              <a:rPr lang="ru-RU" dirty="0" smtClean="0"/>
              <a:t> полотно «</a:t>
            </a:r>
            <a:r>
              <a:rPr lang="ru-RU" dirty="0" err="1" smtClean="0"/>
              <a:t>Чудесний</a:t>
            </a:r>
            <a:r>
              <a:rPr lang="ru-RU" dirty="0" smtClean="0"/>
              <a:t> улов» (1762). У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приїзд</a:t>
            </a:r>
            <a:r>
              <a:rPr lang="ru-RU" dirty="0" smtClean="0"/>
              <a:t> до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малює</a:t>
            </a:r>
            <a:r>
              <a:rPr lang="ru-RU" dirty="0" smtClean="0"/>
              <a:t> образ апостола </a:t>
            </a:r>
            <a:r>
              <a:rPr lang="ru-RU" dirty="0" err="1" smtClean="0"/>
              <a:t>Андрія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полотно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«Жертва Авраама», </a:t>
            </a:r>
            <a:r>
              <a:rPr lang="ru-RU" dirty="0" err="1" smtClean="0"/>
              <a:t>що</a:t>
            </a:r>
            <a:r>
              <a:rPr lang="ru-RU" dirty="0" smtClean="0"/>
              <a:t> приносить </a:t>
            </a:r>
            <a:r>
              <a:rPr lang="ru-RU" dirty="0" err="1" smtClean="0"/>
              <a:t>йому</a:t>
            </a:r>
            <a:r>
              <a:rPr lang="ru-RU" dirty="0" smtClean="0"/>
              <a:t> славу.</a:t>
            </a:r>
          </a:p>
          <a:p>
            <a:endParaRPr lang="ru-RU" dirty="0"/>
          </a:p>
        </p:txBody>
      </p:sp>
      <p:pic>
        <p:nvPicPr>
          <p:cNvPr id="9218" name="Picture 2" descr="H:\загрузки\435634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4" y="1340768"/>
            <a:ext cx="3293912" cy="4429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Боровиковський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980728"/>
            <a:ext cx="6012160" cy="58772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Володимир</a:t>
            </a:r>
            <a:r>
              <a:rPr lang="ru-RU" b="1" dirty="0" smtClean="0"/>
              <a:t> </a:t>
            </a:r>
            <a:r>
              <a:rPr lang="ru-RU" b="1" dirty="0" err="1" smtClean="0"/>
              <a:t>Боровиковський</a:t>
            </a:r>
            <a:r>
              <a:rPr lang="ru-RU" dirty="0" smtClean="0"/>
              <a:t> (4.08.1757-18.04. 1825),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найстаріших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найвизначніших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портретного </a:t>
            </a:r>
            <a:r>
              <a:rPr lang="ru-RU" dirty="0" err="1" smtClean="0"/>
              <a:t>живопису</a:t>
            </a:r>
            <a:r>
              <a:rPr lang="ru-RU" dirty="0" smtClean="0"/>
              <a:t> в </a:t>
            </a:r>
            <a:r>
              <a:rPr lang="ru-RU" dirty="0" err="1" smtClean="0"/>
              <a:t>російському</a:t>
            </a:r>
            <a:r>
              <a:rPr lang="ru-RU" dirty="0" smtClean="0"/>
              <a:t> культурному </a:t>
            </a:r>
            <a:r>
              <a:rPr lang="ru-RU" dirty="0" err="1" smtClean="0"/>
              <a:t>просторі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XVIII ст. До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1788 уже </a:t>
            </a:r>
            <a:r>
              <a:rPr lang="ru-RU" dirty="0" err="1" smtClean="0"/>
              <a:t>зрілою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того, як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малярська</a:t>
            </a:r>
            <a:r>
              <a:rPr lang="ru-RU" dirty="0" smtClean="0"/>
              <a:t> </a:t>
            </a:r>
            <a:r>
              <a:rPr lang="ru-RU" dirty="0" err="1" smtClean="0"/>
              <a:t>вправність</a:t>
            </a:r>
            <a:r>
              <a:rPr lang="ru-RU" dirty="0" smtClean="0"/>
              <a:t> привернула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імператриці</a:t>
            </a:r>
            <a:r>
              <a:rPr lang="ru-RU" dirty="0" smtClean="0"/>
              <a:t> </a:t>
            </a:r>
            <a:r>
              <a:rPr lang="ru-RU" dirty="0" err="1" smtClean="0"/>
              <a:t>Катерини</a:t>
            </a:r>
            <a:r>
              <a:rPr lang="ru-RU" dirty="0" smtClean="0"/>
              <a:t> II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подорожі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почав свою </a:t>
            </a:r>
            <a:r>
              <a:rPr lang="ru-RU" dirty="0" err="1" smtClean="0"/>
              <a:t>творчість</a:t>
            </a:r>
            <a:r>
              <a:rPr lang="ru-RU" dirty="0" smtClean="0"/>
              <a:t> на берегах </a:t>
            </a:r>
            <a:r>
              <a:rPr lang="ru-RU" dirty="0" err="1" smtClean="0"/>
              <a:t>Неви</a:t>
            </a:r>
            <a:r>
              <a:rPr lang="ru-RU" dirty="0" smtClean="0"/>
              <a:t> </a:t>
            </a:r>
            <a:r>
              <a:rPr lang="ru-RU" dirty="0" err="1" smtClean="0"/>
              <a:t>Боровиковський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портрета </a:t>
            </a:r>
            <a:r>
              <a:rPr lang="ru-RU" dirty="0" err="1" smtClean="0"/>
              <a:t>Катерини</a:t>
            </a:r>
            <a:r>
              <a:rPr lang="ru-RU" dirty="0" smtClean="0"/>
              <a:t> II,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імператрицю</a:t>
            </a:r>
            <a:r>
              <a:rPr lang="ru-RU" dirty="0" smtClean="0"/>
              <a:t> </a:t>
            </a:r>
            <a:r>
              <a:rPr lang="ru-RU" dirty="0" err="1" smtClean="0"/>
              <a:t>зображено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прогулянці</a:t>
            </a:r>
            <a:r>
              <a:rPr lang="ru-RU" dirty="0" smtClean="0"/>
              <a:t> в </a:t>
            </a:r>
            <a:r>
              <a:rPr lang="ru-RU" dirty="0" err="1" smtClean="0"/>
              <a:t>Царсько-сільському</a:t>
            </a:r>
            <a:r>
              <a:rPr lang="ru-RU" dirty="0" smtClean="0"/>
              <a:t> парку.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виконав</a:t>
            </a:r>
            <a:r>
              <a:rPr lang="ru-RU" dirty="0" smtClean="0"/>
              <a:t> </a:t>
            </a:r>
            <a:r>
              <a:rPr lang="ru-RU" dirty="0" err="1" smtClean="0"/>
              <a:t>серію</a:t>
            </a:r>
            <a:r>
              <a:rPr lang="ru-RU" dirty="0" smtClean="0"/>
              <a:t> </a:t>
            </a:r>
            <a:r>
              <a:rPr lang="ru-RU" dirty="0" err="1" smtClean="0"/>
              <a:t>портретів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царів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спорудженні</a:t>
            </a:r>
            <a:r>
              <a:rPr lang="ru-RU" dirty="0" smtClean="0"/>
              <a:t> </a:t>
            </a:r>
            <a:r>
              <a:rPr lang="ru-RU" dirty="0" err="1" smtClean="0"/>
              <a:t>Казанського</a:t>
            </a:r>
            <a:r>
              <a:rPr lang="ru-RU" dirty="0" smtClean="0"/>
              <a:t> собору в </a:t>
            </a:r>
            <a:r>
              <a:rPr lang="ru-RU" dirty="0" err="1" smtClean="0"/>
              <a:t>Санкт-Петербурзі</a:t>
            </a:r>
            <a:r>
              <a:rPr lang="ru-RU" dirty="0" smtClean="0"/>
              <a:t>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Боровиковський</a:t>
            </a:r>
            <a:r>
              <a:rPr lang="ru-RU" dirty="0" smtClean="0"/>
              <a:t> </a:t>
            </a:r>
            <a:r>
              <a:rPr lang="ru-RU" dirty="0" err="1" smtClean="0"/>
              <a:t>намалював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для </a:t>
            </a:r>
            <a:r>
              <a:rPr lang="ru-RU" dirty="0" err="1" smtClean="0"/>
              <a:t>царських</a:t>
            </a:r>
            <a:r>
              <a:rPr lang="ru-RU" dirty="0" smtClean="0"/>
              <a:t> врат головного </a:t>
            </a:r>
            <a:r>
              <a:rPr lang="ru-RU" dirty="0" err="1" smtClean="0"/>
              <a:t>іконостасу</a:t>
            </a:r>
            <a:r>
              <a:rPr lang="ru-RU" dirty="0" smtClean="0"/>
              <a:t>,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намісних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(</a:t>
            </a:r>
            <a:r>
              <a:rPr lang="ru-RU" dirty="0" err="1" smtClean="0"/>
              <a:t>Костянтин</a:t>
            </a:r>
            <a:r>
              <a:rPr lang="ru-RU" dirty="0" smtClean="0"/>
              <a:t> та </a:t>
            </a:r>
            <a:r>
              <a:rPr lang="ru-RU" dirty="0" err="1" smtClean="0"/>
              <a:t>Єлена</a:t>
            </a:r>
            <a:r>
              <a:rPr lang="ru-RU" dirty="0" smtClean="0"/>
              <a:t>, </a:t>
            </a:r>
            <a:r>
              <a:rPr lang="ru-RU" dirty="0" err="1" smtClean="0"/>
              <a:t>Антоній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Феодосій</a:t>
            </a:r>
            <a:r>
              <a:rPr lang="ru-RU" dirty="0" smtClean="0"/>
              <a:t>, </a:t>
            </a:r>
            <a:r>
              <a:rPr lang="ru-RU" dirty="0" err="1" smtClean="0"/>
              <a:t>великомучениця</a:t>
            </a:r>
            <a:r>
              <a:rPr lang="ru-RU" dirty="0" smtClean="0"/>
              <a:t> Катерина) для другого та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 err="1" smtClean="0"/>
              <a:t>іконостасів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42" name="Picture 2" descr="H:\загрузки\1243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2941469" cy="3823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8686800" cy="838200"/>
          </a:xfrm>
        </p:spPr>
        <p:txBody>
          <a:bodyPr/>
          <a:lstStyle/>
          <a:p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Айвазовський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33464" y="836712"/>
            <a:ext cx="6310536" cy="583264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Іван</a:t>
            </a:r>
            <a:r>
              <a:rPr lang="ru-RU" b="1" dirty="0" smtClean="0"/>
              <a:t> </a:t>
            </a:r>
            <a:r>
              <a:rPr lang="ru-RU" b="1" dirty="0" err="1" smtClean="0"/>
              <a:t>Айвазовський</a:t>
            </a:r>
            <a:r>
              <a:rPr lang="ru-RU" dirty="0" smtClean="0"/>
              <a:t> (1817-1900) </a:t>
            </a:r>
            <a:r>
              <a:rPr lang="ru-RU" dirty="0" err="1" smtClean="0"/>
              <a:t>народився</a:t>
            </a:r>
            <a:r>
              <a:rPr lang="ru-RU" dirty="0" smtClean="0"/>
              <a:t> у </a:t>
            </a:r>
            <a:r>
              <a:rPr lang="ru-RU" dirty="0" err="1" smtClean="0"/>
              <a:t>кримському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Феодосії</a:t>
            </a:r>
            <a:r>
              <a:rPr lang="ru-RU" dirty="0" smtClean="0"/>
              <a:t> 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галицького</a:t>
            </a:r>
            <a:r>
              <a:rPr lang="ru-RU" dirty="0" smtClean="0"/>
              <a:t> </a:t>
            </a:r>
            <a:r>
              <a:rPr lang="ru-RU" dirty="0" err="1" smtClean="0"/>
              <a:t>вірменина</a:t>
            </a:r>
            <a:r>
              <a:rPr lang="ru-RU" dirty="0" smtClean="0"/>
              <a:t> та </a:t>
            </a:r>
            <a:r>
              <a:rPr lang="ru-RU" dirty="0" err="1" smtClean="0"/>
              <a:t>українки</a:t>
            </a:r>
            <a:r>
              <a:rPr lang="ru-RU" dirty="0" smtClean="0"/>
              <a:t>. Рано ЛІ </a:t>
            </a:r>
            <a:r>
              <a:rPr lang="ru-RU" dirty="0" err="1" smtClean="0"/>
              <a:t>втративши</a:t>
            </a:r>
            <a:r>
              <a:rPr lang="ru-RU" dirty="0" smtClean="0"/>
              <a:t> батька,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поневірявся</a:t>
            </a:r>
            <a:r>
              <a:rPr lang="ru-RU" dirty="0" smtClean="0"/>
              <a:t> </a:t>
            </a:r>
            <a:r>
              <a:rPr lang="ru-RU" dirty="0" err="1" smtClean="0"/>
              <a:t>вулицями</a:t>
            </a:r>
            <a:r>
              <a:rPr lang="ru-RU" dirty="0" smtClean="0"/>
              <a:t> </a:t>
            </a:r>
            <a:r>
              <a:rPr lang="ru-RU" dirty="0" err="1" smtClean="0"/>
              <a:t>рідного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err="1" smtClean="0"/>
              <a:t>замальовуючи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просилося</a:t>
            </a:r>
            <a:r>
              <a:rPr lang="ru-RU" dirty="0" smtClean="0"/>
              <a:t> на люди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уяви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таких </a:t>
            </a:r>
            <a:r>
              <a:rPr lang="ru-RU" dirty="0" err="1" smtClean="0"/>
              <a:t>замальовок</a:t>
            </a:r>
            <a:r>
              <a:rPr lang="ru-RU" dirty="0" smtClean="0"/>
              <a:t>, яку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на  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перед </a:t>
            </a:r>
            <a:r>
              <a:rPr lang="ru-RU" dirty="0" err="1" smtClean="0"/>
              <a:t>приїздом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імператора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І, </a:t>
            </a:r>
            <a:r>
              <a:rPr lang="ru-RU" dirty="0" err="1" smtClean="0"/>
              <a:t>й</a:t>
            </a:r>
            <a:r>
              <a:rPr lang="ru-RU" dirty="0" smtClean="0"/>
              <a:t> круто </a:t>
            </a:r>
            <a:r>
              <a:rPr lang="ru-RU" dirty="0" err="1" smtClean="0"/>
              <a:t>змінила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долю —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 </a:t>
            </a:r>
            <a:r>
              <a:rPr lang="ru-RU" dirty="0" err="1" smtClean="0"/>
              <a:t>цінителі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свити</a:t>
            </a:r>
            <a:r>
              <a:rPr lang="ru-RU" dirty="0" smtClean="0"/>
              <a:t> царя </a:t>
            </a:r>
            <a:r>
              <a:rPr lang="ru-RU" dirty="0" err="1" smtClean="0"/>
              <a:t>забирають</a:t>
            </a:r>
            <a:r>
              <a:rPr lang="ru-RU" dirty="0" smtClean="0"/>
              <a:t> </a:t>
            </a:r>
            <a:r>
              <a:rPr lang="ru-RU" dirty="0" err="1" smtClean="0"/>
              <a:t>хлопця</a:t>
            </a:r>
            <a:r>
              <a:rPr lang="ru-RU" dirty="0" smtClean="0"/>
              <a:t> до Петербурга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малярській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.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Айвазовський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проявив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блискучі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художеств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відзначала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золотими</a:t>
            </a:r>
            <a:r>
              <a:rPr lang="ru-RU" dirty="0" smtClean="0"/>
              <a:t> медалями,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студій</a:t>
            </a:r>
            <a:r>
              <a:rPr lang="ru-RU" dirty="0" smtClean="0"/>
              <a:t> </a:t>
            </a:r>
            <a:r>
              <a:rPr lang="ru-RU" dirty="0" err="1" smtClean="0"/>
              <a:t>відправила</a:t>
            </a:r>
            <a:r>
              <a:rPr lang="ru-RU" dirty="0" smtClean="0"/>
              <a:t> </a:t>
            </a:r>
            <a:r>
              <a:rPr lang="ru-RU" dirty="0" err="1" smtClean="0"/>
              <a:t>вдосконалювати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 до </a:t>
            </a:r>
            <a:r>
              <a:rPr lang="ru-RU" dirty="0" err="1" smtClean="0"/>
              <a:t>Італії</a:t>
            </a:r>
            <a:r>
              <a:rPr lang="ru-RU" dirty="0" smtClean="0"/>
              <a:t>. Повернувшись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поїздки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Айвазовський</a:t>
            </a:r>
            <a:r>
              <a:rPr lang="ru-RU" dirty="0" smtClean="0"/>
              <a:t> у 27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академіком</a:t>
            </a:r>
            <a:r>
              <a:rPr lang="ru-RU" dirty="0" smtClean="0"/>
              <a:t>. З </a:t>
            </a:r>
            <a:r>
              <a:rPr lang="ru-RU" dirty="0" err="1" smtClean="0"/>
              <a:t>цим</a:t>
            </a:r>
            <a:r>
              <a:rPr lang="ru-RU" dirty="0" smtClean="0"/>
              <a:t> титулом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переїздить</a:t>
            </a:r>
            <a:r>
              <a:rPr lang="ru-RU" dirty="0" smtClean="0"/>
              <a:t> у 1845 </a:t>
            </a:r>
            <a:r>
              <a:rPr lang="ru-RU" dirty="0" err="1" smtClean="0"/>
              <a:t>році</a:t>
            </a:r>
            <a:r>
              <a:rPr lang="ru-RU" dirty="0" smtClean="0"/>
              <a:t> на свою </a:t>
            </a:r>
            <a:r>
              <a:rPr lang="ru-RU" dirty="0" err="1" smtClean="0"/>
              <a:t>батьківщину</a:t>
            </a:r>
            <a:r>
              <a:rPr lang="ru-RU" dirty="0" smtClean="0"/>
              <a:t>, де </a:t>
            </a:r>
            <a:r>
              <a:rPr lang="ru-RU" dirty="0" err="1" smtClean="0"/>
              <a:t>працював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,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поглиблюючи</a:t>
            </a:r>
            <a:r>
              <a:rPr lang="ru-RU" dirty="0" smtClean="0"/>
              <a:t> свою </a:t>
            </a:r>
            <a:r>
              <a:rPr lang="ru-RU" dirty="0" err="1" smtClean="0"/>
              <a:t>мистецьку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через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самобутність</a:t>
            </a:r>
            <a:r>
              <a:rPr lang="ru-RU" dirty="0" smtClean="0"/>
              <a:t>. І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проявилося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картинах «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. </a:t>
            </a:r>
            <a:r>
              <a:rPr lang="ru-RU" dirty="0" err="1" smtClean="0"/>
              <a:t>Україна</a:t>
            </a:r>
            <a:r>
              <a:rPr lang="ru-RU" dirty="0" smtClean="0"/>
              <a:t>» та «Чумаки в степу».</a:t>
            </a:r>
            <a:endParaRPr lang="ru-RU" dirty="0"/>
          </a:p>
        </p:txBody>
      </p:sp>
      <p:pic>
        <p:nvPicPr>
          <p:cNvPr id="11266" name="Picture 2" descr="H:\загрузки\98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2661667" cy="4644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Архипа </a:t>
            </a:r>
            <a:r>
              <a:rPr lang="ru-RU" dirty="0" err="1" smtClean="0"/>
              <a:t>Куїнджі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0" y="908720"/>
            <a:ext cx="5139680" cy="554461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Архипа </a:t>
            </a:r>
            <a:r>
              <a:rPr lang="ru-RU" b="1" dirty="0" err="1" smtClean="0"/>
              <a:t>Куїнджі</a:t>
            </a:r>
            <a:r>
              <a:rPr lang="ru-RU" dirty="0" smtClean="0"/>
              <a:t> (Шаповала) (1842-6.08. 1910), </a:t>
            </a:r>
            <a:r>
              <a:rPr lang="ru-RU" dirty="0" err="1" smtClean="0"/>
              <a:t>який</a:t>
            </a:r>
            <a:r>
              <a:rPr lang="ru-RU" dirty="0" smtClean="0"/>
              <a:t>, </a:t>
            </a:r>
            <a:r>
              <a:rPr lang="ru-RU" dirty="0" err="1" smtClean="0"/>
              <a:t>пройнявшись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тематикою, створив низку </a:t>
            </a:r>
            <a:r>
              <a:rPr lang="ru-RU" dirty="0" err="1" smtClean="0"/>
              <a:t>неперевершених</a:t>
            </a:r>
            <a:r>
              <a:rPr lang="ru-RU" dirty="0" smtClean="0"/>
              <a:t> полотен, </a:t>
            </a:r>
            <a:r>
              <a:rPr lang="ru-RU" dirty="0" err="1" smtClean="0"/>
              <a:t>що</a:t>
            </a:r>
            <a:r>
              <a:rPr lang="ru-RU" dirty="0" smtClean="0"/>
              <a:t> принесли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заслужену</a:t>
            </a:r>
            <a:r>
              <a:rPr lang="ru-RU" dirty="0" smtClean="0"/>
              <a:t> славу.</a:t>
            </a:r>
          </a:p>
          <a:p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: «Степ», «</a:t>
            </a:r>
            <a:r>
              <a:rPr lang="ru-RU" dirty="0" err="1" smtClean="0"/>
              <a:t>Чумацький</a:t>
            </a:r>
            <a:r>
              <a:rPr lang="ru-RU" dirty="0" smtClean="0"/>
              <a:t> тракт в </a:t>
            </a:r>
            <a:r>
              <a:rPr lang="ru-RU" dirty="0" err="1" smtClean="0"/>
              <a:t>Маріуполі</a:t>
            </a:r>
            <a:r>
              <a:rPr lang="ru-RU" dirty="0" smtClean="0"/>
              <a:t>», 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», «</a:t>
            </a:r>
            <a:r>
              <a:rPr lang="ru-RU" dirty="0" err="1" smtClean="0"/>
              <a:t>Вечір</a:t>
            </a:r>
            <a:r>
              <a:rPr lang="ru-RU" dirty="0" smtClean="0"/>
              <a:t> на </a:t>
            </a:r>
            <a:r>
              <a:rPr lang="ru-RU" dirty="0" err="1" smtClean="0"/>
              <a:t>Україні</a:t>
            </a:r>
            <a:r>
              <a:rPr lang="ru-RU" dirty="0" smtClean="0"/>
              <a:t>», «</a:t>
            </a:r>
            <a:r>
              <a:rPr lang="ru-RU" dirty="0" err="1" smtClean="0"/>
              <a:t>Місячна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Дніпрі</a:t>
            </a:r>
            <a:r>
              <a:rPr lang="ru-RU" dirty="0" smtClean="0"/>
              <a:t>», «</a:t>
            </a:r>
            <a:r>
              <a:rPr lang="ru-RU" dirty="0" err="1" smtClean="0"/>
              <a:t>Дніпро</a:t>
            </a:r>
            <a:r>
              <a:rPr lang="ru-RU" dirty="0" smtClean="0"/>
              <a:t> </a:t>
            </a:r>
            <a:r>
              <a:rPr lang="ru-RU" dirty="0" err="1" smtClean="0"/>
              <a:t>вранці</a:t>
            </a:r>
            <a:r>
              <a:rPr lang="ru-RU" dirty="0" smtClean="0"/>
              <a:t>», «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в степу».</a:t>
            </a:r>
          </a:p>
          <a:p>
            <a:endParaRPr lang="ru-RU" dirty="0"/>
          </a:p>
        </p:txBody>
      </p:sp>
      <p:pic>
        <p:nvPicPr>
          <p:cNvPr id="12290" name="Picture 2" descr="H:\загрузки\21312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3606304" cy="5258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597352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П'ятий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часовий</a:t>
            </a:r>
            <a:r>
              <a:rPr lang="ru-RU" dirty="0" smtClean="0"/>
              <a:t> </a:t>
            </a:r>
            <a:r>
              <a:rPr lang="ru-RU" dirty="0" err="1" smtClean="0"/>
              <a:t>відтинок</a:t>
            </a:r>
            <a:r>
              <a:rPr lang="ru-RU" dirty="0" smtClean="0"/>
              <a:t> в 150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неволі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народу —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зруйнування</a:t>
            </a:r>
            <a:r>
              <a:rPr lang="ru-RU" dirty="0" smtClean="0"/>
              <a:t> </a:t>
            </a:r>
            <a:r>
              <a:rPr lang="ru-RU" dirty="0" err="1" smtClean="0"/>
              <a:t>Гетьманщини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початку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</a:t>
            </a:r>
            <a:r>
              <a:rPr lang="ru-RU" dirty="0" err="1" smtClean="0"/>
              <a:t>умовно</a:t>
            </a:r>
            <a:r>
              <a:rPr lang="ru-RU" dirty="0" smtClean="0"/>
              <a:t> на три </a:t>
            </a:r>
            <a:r>
              <a:rPr lang="ru-RU" dirty="0" err="1" smtClean="0"/>
              <a:t>підперіоди</a:t>
            </a:r>
            <a:r>
              <a:rPr lang="ru-RU" dirty="0" smtClean="0"/>
              <a:t>: перший — </a:t>
            </a:r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en-US" dirty="0" smtClean="0"/>
              <a:t>XVIII — </a:t>
            </a:r>
            <a:r>
              <a:rPr lang="ru-RU" dirty="0" err="1" smtClean="0"/>
              <a:t>кінець</a:t>
            </a:r>
            <a:r>
              <a:rPr lang="ru-RU" dirty="0" smtClean="0"/>
              <a:t> 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часом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як </a:t>
            </a:r>
            <a:r>
              <a:rPr lang="ru-RU" dirty="0" err="1" smtClean="0"/>
              <a:t>новітньої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демократизмом </a:t>
            </a:r>
            <a:r>
              <a:rPr lang="ru-RU" dirty="0" err="1" smtClean="0"/>
              <a:t>і</a:t>
            </a:r>
            <a:r>
              <a:rPr lang="ru-RU" dirty="0" smtClean="0"/>
              <a:t> народною </a:t>
            </a:r>
            <a:r>
              <a:rPr lang="ru-RU" dirty="0" err="1" smtClean="0"/>
              <a:t>мовою</a:t>
            </a:r>
            <a:r>
              <a:rPr lang="ru-RU" dirty="0" smtClean="0"/>
              <a:t>; </a:t>
            </a:r>
            <a:r>
              <a:rPr lang="ru-RU" dirty="0" err="1" smtClean="0"/>
              <a:t>другий</a:t>
            </a:r>
            <a:r>
              <a:rPr lang="ru-RU" dirty="0" smtClean="0"/>
              <a:t> — 60—90-ті роки </a:t>
            </a:r>
            <a:r>
              <a:rPr lang="en-US" dirty="0" smtClean="0"/>
              <a:t>XIX </a:t>
            </a:r>
            <a:r>
              <a:rPr lang="ru-RU" dirty="0" smtClean="0"/>
              <a:t>ст. — час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входження</a:t>
            </a:r>
            <a:r>
              <a:rPr lang="ru-RU" dirty="0" smtClean="0"/>
              <a:t> в </a:t>
            </a:r>
            <a:r>
              <a:rPr lang="ru-RU" dirty="0" err="1" smtClean="0"/>
              <a:t>загальнослов'янський</a:t>
            </a:r>
            <a:r>
              <a:rPr lang="ru-RU" dirty="0" smtClean="0"/>
              <a:t> та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культурний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;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третій</a:t>
            </a:r>
            <a:r>
              <a:rPr lang="ru-RU" dirty="0" smtClean="0"/>
              <a:t> — початок </a:t>
            </a:r>
            <a:r>
              <a:rPr lang="en-US" dirty="0" smtClean="0"/>
              <a:t>XX </a:t>
            </a:r>
            <a:r>
              <a:rPr lang="ru-RU" dirty="0" smtClean="0"/>
              <a:t>ст. — час </a:t>
            </a:r>
            <a:r>
              <a:rPr lang="ru-RU" dirty="0" err="1" smtClean="0"/>
              <a:t>утвердження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резонансу. Цей </a:t>
            </a:r>
            <a:r>
              <a:rPr lang="ru-RU" dirty="0" err="1" smtClean="0"/>
              <a:t>період</a:t>
            </a:r>
            <a:r>
              <a:rPr lang="ru-RU" dirty="0" smtClean="0"/>
              <a:t> у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назвемо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національно-культурного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. </a:t>
            </a:r>
            <a:r>
              <a:rPr lang="ru-RU" dirty="0" err="1" smtClean="0"/>
              <a:t>Найяскравіше</a:t>
            </a:r>
            <a:r>
              <a:rPr lang="ru-RU" dirty="0" smtClean="0"/>
              <a:t> в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виявив</a:t>
            </a:r>
            <a:r>
              <a:rPr lang="ru-RU" dirty="0" smtClean="0"/>
              <a:t> себе в </a:t>
            </a:r>
            <a:r>
              <a:rPr lang="ru-RU" dirty="0" err="1" smtClean="0"/>
              <a:t>літературі</a:t>
            </a:r>
            <a:r>
              <a:rPr lang="ru-RU" dirty="0" smtClean="0"/>
              <a:t>, </a:t>
            </a:r>
            <a:r>
              <a:rPr lang="ru-RU" dirty="0" err="1" smtClean="0"/>
              <a:t>історіософії</a:t>
            </a:r>
            <a:r>
              <a:rPr lang="ru-RU" dirty="0" smtClean="0"/>
              <a:t>, </a:t>
            </a:r>
            <a:r>
              <a:rPr lang="ru-RU" dirty="0" err="1" smtClean="0"/>
              <a:t>фольклористиці</a:t>
            </a:r>
            <a:r>
              <a:rPr lang="ru-RU" dirty="0" smtClean="0"/>
              <a:t>, </a:t>
            </a:r>
            <a:r>
              <a:rPr lang="ru-RU" dirty="0" err="1" smtClean="0"/>
              <a:t>етнографії</a:t>
            </a:r>
            <a:r>
              <a:rPr lang="ru-RU" dirty="0" smtClean="0"/>
              <a:t>, </a:t>
            </a:r>
            <a:r>
              <a:rPr lang="ru-RU" dirty="0" err="1" smtClean="0"/>
              <a:t>театрі</a:t>
            </a:r>
            <a:r>
              <a:rPr lang="ru-RU" dirty="0" smtClean="0"/>
              <a:t>, </a:t>
            </a:r>
            <a:r>
              <a:rPr lang="ru-RU" dirty="0" err="1" smtClean="0"/>
              <a:t>образотворчому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, </a:t>
            </a:r>
            <a:r>
              <a:rPr lang="ru-RU" dirty="0" err="1" smtClean="0"/>
              <a:t>драматургії</a:t>
            </a:r>
            <a:r>
              <a:rPr lang="ru-RU" dirty="0" smtClean="0"/>
              <a:t>. </a:t>
            </a:r>
            <a:r>
              <a:rPr lang="ru-RU" dirty="0" err="1" smtClean="0"/>
              <a:t>Домінуюча</a:t>
            </a:r>
            <a:r>
              <a:rPr lang="ru-RU" dirty="0" smtClean="0"/>
              <a:t>, </a:t>
            </a:r>
            <a:r>
              <a:rPr lang="ru-RU" dirty="0" err="1" smtClean="0"/>
              <a:t>формотворча</a:t>
            </a:r>
            <a:r>
              <a:rPr lang="ru-RU" dirty="0" smtClean="0"/>
              <a:t> роль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належала </a:t>
            </a:r>
            <a:r>
              <a:rPr lang="ru-RU" dirty="0" err="1" smtClean="0"/>
              <a:t>літературі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новітньої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започатковані</a:t>
            </a:r>
            <a:r>
              <a:rPr lang="ru-RU" dirty="0" smtClean="0"/>
              <a:t> "</a:t>
            </a:r>
            <a:r>
              <a:rPr lang="ru-RU" dirty="0" err="1" smtClean="0"/>
              <a:t>Енеїдою</a:t>
            </a:r>
            <a:r>
              <a:rPr lang="ru-RU" dirty="0" smtClean="0"/>
              <a:t>" І.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,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літературою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безпосереднім</a:t>
            </a:r>
            <a:r>
              <a:rPr lang="ru-RU" dirty="0" smtClean="0"/>
              <a:t> </a:t>
            </a:r>
            <a:r>
              <a:rPr lang="ru-RU" dirty="0" err="1" smtClean="0"/>
              <a:t>благотворним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вона, </a:t>
            </a:r>
            <a:r>
              <a:rPr lang="ru-RU" dirty="0" err="1" smtClean="0"/>
              <a:t>новітня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,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показувала</a:t>
            </a:r>
            <a:r>
              <a:rPr lang="ru-RU" dirty="0" smtClean="0"/>
              <a:t>, як треба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найскладніші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тогочасного</a:t>
            </a:r>
            <a:r>
              <a:rPr lang="ru-RU" dirty="0" smtClean="0"/>
              <a:t> духовного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утверджувала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оптимістичну</a:t>
            </a:r>
            <a:r>
              <a:rPr lang="ru-RU" dirty="0" smtClean="0"/>
              <a:t> </a:t>
            </a:r>
            <a:r>
              <a:rPr lang="ru-RU" dirty="0" err="1" smtClean="0"/>
              <a:t>віру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прийдешнє</a:t>
            </a:r>
            <a:r>
              <a:rPr lang="ru-RU" dirty="0" smtClean="0"/>
              <a:t>. Вона, </a:t>
            </a:r>
            <a:r>
              <a:rPr lang="ru-RU" dirty="0" err="1" smtClean="0"/>
              <a:t>по-перше</a:t>
            </a:r>
            <a:r>
              <a:rPr lang="ru-RU" dirty="0" smtClean="0"/>
              <a:t>, </a:t>
            </a:r>
            <a:r>
              <a:rPr lang="ru-RU" dirty="0" err="1" smtClean="0"/>
              <a:t>нагадувала</a:t>
            </a:r>
            <a:r>
              <a:rPr lang="ru-RU" dirty="0" smtClean="0"/>
              <a:t> про </a:t>
            </a:r>
            <a:r>
              <a:rPr lang="ru-RU" dirty="0" err="1" smtClean="0"/>
              <a:t>самобутнє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яскраве</a:t>
            </a:r>
            <a:r>
              <a:rPr lang="ru-RU" dirty="0" smtClean="0"/>
              <a:t> </a:t>
            </a:r>
            <a:r>
              <a:rPr lang="ru-RU" dirty="0" err="1" smtClean="0"/>
              <a:t>героїчне</a:t>
            </a:r>
            <a:r>
              <a:rPr lang="ru-RU" dirty="0" smtClean="0"/>
              <a:t>, </a:t>
            </a:r>
            <a:r>
              <a:rPr lang="ru-RU" dirty="0" err="1" smtClean="0"/>
              <a:t>минуле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народу, </a:t>
            </a:r>
            <a:r>
              <a:rPr lang="ru-RU" dirty="0" err="1" smtClean="0"/>
              <a:t>гідне</a:t>
            </a:r>
            <a:r>
              <a:rPr lang="ru-RU" dirty="0" smtClean="0"/>
              <a:t> </a:t>
            </a:r>
            <a:r>
              <a:rPr lang="ru-RU" dirty="0" err="1" smtClean="0"/>
              <a:t>подиву</a:t>
            </a:r>
            <a:r>
              <a:rPr lang="ru-RU" dirty="0" smtClean="0"/>
              <a:t>, </a:t>
            </a:r>
            <a:r>
              <a:rPr lang="ru-RU" dirty="0" err="1" smtClean="0"/>
              <a:t>возвеличення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наслідування</a:t>
            </a:r>
            <a:r>
              <a:rPr lang="ru-RU" dirty="0" smtClean="0"/>
              <a:t>; </a:t>
            </a:r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розкривала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виявляла</a:t>
            </a:r>
            <a:r>
              <a:rPr lang="ru-RU" dirty="0" smtClean="0"/>
              <a:t> </a:t>
            </a:r>
            <a:r>
              <a:rPr lang="ru-RU" dirty="0" err="1" smtClean="0"/>
              <a:t>могутні</a:t>
            </a:r>
            <a:r>
              <a:rPr lang="ru-RU" dirty="0" smtClean="0"/>
              <a:t> </a:t>
            </a:r>
            <a:r>
              <a:rPr lang="ru-RU" dirty="0" err="1" smtClean="0"/>
              <a:t>потенційні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найдорожчого</a:t>
            </a:r>
            <a:r>
              <a:rPr lang="ru-RU" dirty="0" smtClean="0"/>
              <a:t> скарбу — </a:t>
            </a:r>
            <a:r>
              <a:rPr lang="ru-RU" dirty="0" err="1" smtClean="0"/>
              <a:t>розмовної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здобував</a:t>
            </a:r>
            <a:r>
              <a:rPr lang="ru-RU" dirty="0" smtClean="0"/>
              <a:t> право, образно </a:t>
            </a:r>
            <a:r>
              <a:rPr lang="ru-RU" dirty="0" err="1" smtClean="0"/>
              <a:t>кажучи</a:t>
            </a:r>
            <a:r>
              <a:rPr lang="ru-RU" dirty="0" smtClean="0"/>
              <a:t>,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безсмертя</a:t>
            </a:r>
            <a:r>
              <a:rPr lang="ru-RU" dirty="0" smtClean="0"/>
              <a:t>;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по-третє</a:t>
            </a:r>
            <a:r>
              <a:rPr lang="ru-RU" dirty="0" smtClean="0"/>
              <a:t>, </a:t>
            </a:r>
            <a:r>
              <a:rPr lang="ru-RU" dirty="0" err="1" smtClean="0"/>
              <a:t>показувала</a:t>
            </a:r>
            <a:r>
              <a:rPr lang="ru-RU" dirty="0" smtClean="0"/>
              <a:t>, як </a:t>
            </a:r>
            <a:r>
              <a:rPr lang="ru-RU" dirty="0" err="1" smtClean="0"/>
              <a:t>належить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народно-первозданних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(фольклору, </a:t>
            </a:r>
            <a:r>
              <a:rPr lang="ru-RU" dirty="0" err="1" smtClean="0"/>
              <a:t>побуту</a:t>
            </a:r>
            <a:r>
              <a:rPr lang="ru-RU" dirty="0" smtClean="0"/>
              <a:t>, </a:t>
            </a:r>
            <a:r>
              <a:rPr lang="ru-RU" dirty="0" err="1" smtClean="0"/>
              <a:t>звичаїв</a:t>
            </a:r>
            <a:r>
              <a:rPr lang="ru-RU" dirty="0" smtClean="0"/>
              <a:t>, </a:t>
            </a:r>
            <a:r>
              <a:rPr lang="ru-RU" dirty="0" err="1" smtClean="0"/>
              <a:t>вірувань</a:t>
            </a:r>
            <a:r>
              <a:rPr lang="ru-RU" dirty="0" smtClean="0"/>
              <a:t>, легенд, </a:t>
            </a:r>
            <a:r>
              <a:rPr lang="ru-RU" dirty="0" err="1" smtClean="0"/>
              <a:t>обрядовості</a:t>
            </a:r>
            <a:r>
              <a:rPr lang="ru-RU" dirty="0" smtClean="0"/>
              <a:t>) </a:t>
            </a:r>
            <a:r>
              <a:rPr lang="ru-RU" dirty="0" err="1" smtClean="0"/>
              <a:t>творити</a:t>
            </a:r>
            <a:r>
              <a:rPr lang="ru-RU" dirty="0" smtClean="0"/>
              <a:t> </a:t>
            </a:r>
            <a:r>
              <a:rPr lang="ru-RU" dirty="0" err="1" smtClean="0"/>
              <a:t>високе</a:t>
            </a:r>
            <a:r>
              <a:rPr lang="ru-RU" dirty="0" smtClean="0"/>
              <a:t>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8580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Цей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 </a:t>
            </a:r>
            <a:r>
              <a:rPr lang="ru-RU" dirty="0" err="1" smtClean="0"/>
              <a:t>тривалої</a:t>
            </a:r>
            <a:r>
              <a:rPr lang="ru-RU" dirty="0" smtClean="0"/>
              <a:t> "</a:t>
            </a:r>
            <a:r>
              <a:rPr lang="ru-RU" dirty="0" err="1" smtClean="0"/>
              <a:t>неволі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переслідувань</a:t>
            </a:r>
            <a:r>
              <a:rPr lang="ru-RU" dirty="0" smtClean="0"/>
              <a:t>"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періодом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запеклої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асиміляторськими</a:t>
            </a:r>
            <a:r>
              <a:rPr lang="ru-RU" dirty="0" smtClean="0"/>
              <a:t> заходами </a:t>
            </a:r>
            <a:r>
              <a:rPr lang="ru-RU" dirty="0" err="1" smtClean="0"/>
              <a:t>російського</a:t>
            </a:r>
            <a:r>
              <a:rPr lang="ru-RU" dirty="0" smtClean="0"/>
              <a:t> царизму, </a:t>
            </a:r>
            <a:r>
              <a:rPr lang="ru-RU" dirty="0" err="1" smtClean="0"/>
              <a:t>польської</a:t>
            </a:r>
            <a:r>
              <a:rPr lang="ru-RU" dirty="0" smtClean="0"/>
              <a:t> </a:t>
            </a:r>
            <a:r>
              <a:rPr lang="ru-RU" dirty="0" err="1" smtClean="0"/>
              <a:t>шляхти</a:t>
            </a:r>
            <a:r>
              <a:rPr lang="ru-RU" dirty="0" smtClean="0"/>
              <a:t>, </a:t>
            </a:r>
            <a:r>
              <a:rPr lang="ru-RU" dirty="0" err="1" smtClean="0"/>
              <a:t>румунських</a:t>
            </a:r>
            <a:r>
              <a:rPr lang="ru-RU" dirty="0" smtClean="0"/>
              <a:t> бояр, </a:t>
            </a:r>
            <a:r>
              <a:rPr lang="ru-RU" dirty="0" err="1" smtClean="0"/>
              <a:t>угорських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всевладного</a:t>
            </a:r>
            <a:r>
              <a:rPr lang="ru-RU" dirty="0" smtClean="0"/>
              <a:t> </a:t>
            </a:r>
            <a:r>
              <a:rPr lang="ru-RU" dirty="0" err="1" smtClean="0"/>
              <a:t>австрійського</a:t>
            </a:r>
            <a:r>
              <a:rPr lang="ru-RU" dirty="0" smtClean="0"/>
              <a:t> </a:t>
            </a:r>
            <a:r>
              <a:rPr lang="ru-RU" dirty="0" err="1" smtClean="0"/>
              <a:t>цісарства</a:t>
            </a:r>
            <a:r>
              <a:rPr lang="ru-RU" dirty="0" smtClean="0"/>
              <a:t>.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відтіснялися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ворожими</a:t>
            </a:r>
            <a:r>
              <a:rPr lang="ru-RU" dirty="0" smtClean="0"/>
              <a:t> силами на </a:t>
            </a:r>
            <a:r>
              <a:rPr lang="ru-RU" dirty="0" err="1" smtClean="0"/>
              <a:t>периферію</a:t>
            </a:r>
            <a:r>
              <a:rPr lang="ru-RU" dirty="0" smtClean="0"/>
              <a:t> культурного </a:t>
            </a:r>
            <a:r>
              <a:rPr lang="ru-RU" dirty="0" err="1" smtClean="0"/>
              <a:t>прогресу</a:t>
            </a:r>
            <a:r>
              <a:rPr lang="ru-RU" dirty="0" smtClean="0"/>
              <a:t>. </a:t>
            </a:r>
            <a:r>
              <a:rPr lang="ru-RU" dirty="0" err="1" smtClean="0"/>
              <a:t>Продовжувалося</a:t>
            </a:r>
            <a:r>
              <a:rPr lang="ru-RU" dirty="0" smtClean="0"/>
              <a:t> </a:t>
            </a:r>
            <a:r>
              <a:rPr lang="ru-RU" dirty="0" err="1" smtClean="0"/>
              <a:t>розпочате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попередні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висмоктування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сил </a:t>
            </a:r>
            <a:r>
              <a:rPr lang="ru-RU" dirty="0" err="1" smtClean="0"/>
              <a:t>іншими</a:t>
            </a:r>
            <a:r>
              <a:rPr lang="ru-RU" dirty="0" smtClean="0"/>
              <a:t> культурами,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підпорядкована</a:t>
            </a:r>
            <a:r>
              <a:rPr lang="ru-RU" dirty="0" smtClean="0"/>
              <a:t> вся система науки,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колоніального</a:t>
            </a:r>
            <a:r>
              <a:rPr lang="ru-RU" dirty="0" smtClean="0"/>
              <a:t> режиму.</a:t>
            </a:r>
            <a:br>
              <a:rPr lang="ru-RU" dirty="0" smtClean="0"/>
            </a:br>
            <a:r>
              <a:rPr lang="ru-RU" dirty="0" err="1" smtClean="0"/>
              <a:t>Розглядаючи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у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копія</a:t>
            </a:r>
            <a:r>
              <a:rPr lang="ru-RU" dirty="0" smtClean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так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широкою </a:t>
            </a:r>
            <a:r>
              <a:rPr lang="ru-RU" dirty="0" err="1" smtClean="0"/>
              <a:t>хвилею</a:t>
            </a:r>
            <a:r>
              <a:rPr lang="ru-RU" dirty="0" smtClean="0"/>
              <a:t> </a:t>
            </a:r>
            <a:r>
              <a:rPr lang="ru-RU" dirty="0" err="1" smtClean="0"/>
              <a:t>прокотилося</a:t>
            </a:r>
            <a:r>
              <a:rPr lang="ru-RU" dirty="0" smtClean="0"/>
              <a:t> по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мало свою </a:t>
            </a:r>
            <a:r>
              <a:rPr lang="ru-RU" dirty="0" err="1" smtClean="0"/>
              <a:t>специфіку</a:t>
            </a:r>
            <a:r>
              <a:rPr lang="ru-RU" dirty="0" smtClean="0"/>
              <a:t>,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. </a:t>
            </a:r>
            <a:r>
              <a:rPr lang="ru-RU" dirty="0" err="1" smtClean="0"/>
              <a:t>Україна</a:t>
            </a:r>
            <a:r>
              <a:rPr lang="ru-RU" dirty="0" smtClean="0"/>
              <a:t> в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 не становить </a:t>
            </a:r>
            <a:r>
              <a:rPr lang="ru-RU" dirty="0" err="1" smtClean="0"/>
              <a:t>винятку</a:t>
            </a:r>
            <a:r>
              <a:rPr lang="ru-RU" dirty="0" smtClean="0"/>
              <a:t>. Вона не </a:t>
            </a:r>
            <a:r>
              <a:rPr lang="ru-RU" dirty="0" err="1" smtClean="0"/>
              <a:t>повторює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тих моделей,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близьких</a:t>
            </a:r>
            <a:r>
              <a:rPr lang="ru-RU" dirty="0" smtClean="0"/>
              <a:t>, </a:t>
            </a:r>
            <a:r>
              <a:rPr lang="ru-RU" dirty="0" err="1" smtClean="0"/>
              <a:t>слов'янських</a:t>
            </a:r>
            <a:r>
              <a:rPr lang="ru-RU" dirty="0" smtClean="0"/>
              <a:t> культурах. А тут, як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існувало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моделей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: </a:t>
            </a:r>
            <a:r>
              <a:rPr lang="ru-RU" dirty="0" err="1" smtClean="0"/>
              <a:t>чеська</a:t>
            </a:r>
            <a:r>
              <a:rPr lang="ru-RU" dirty="0" smtClean="0"/>
              <a:t> (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підвалини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закладені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вчених-будителів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Данило Адам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Велеславіна</a:t>
            </a:r>
            <a:r>
              <a:rPr lang="ru-RU" dirty="0" smtClean="0"/>
              <a:t>); </a:t>
            </a:r>
            <a:r>
              <a:rPr lang="ru-RU" dirty="0" err="1" smtClean="0"/>
              <a:t>сербська</a:t>
            </a:r>
            <a:r>
              <a:rPr lang="ru-RU" dirty="0" smtClean="0"/>
              <a:t> (народною </a:t>
            </a:r>
            <a:r>
              <a:rPr lang="ru-RU" dirty="0" err="1" smtClean="0"/>
              <a:t>творчістю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фольклористично-науковою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В. </a:t>
            </a:r>
            <a:r>
              <a:rPr lang="ru-RU" dirty="0" err="1" smtClean="0"/>
              <a:t>Караджича</a:t>
            </a:r>
            <a:r>
              <a:rPr lang="ru-RU" dirty="0" smtClean="0"/>
              <a:t>); </a:t>
            </a:r>
            <a:r>
              <a:rPr lang="ru-RU" dirty="0" err="1" smtClean="0"/>
              <a:t>польська</a:t>
            </a:r>
            <a:r>
              <a:rPr lang="ru-RU" dirty="0" smtClean="0"/>
              <a:t> (романтичною </a:t>
            </a:r>
            <a:r>
              <a:rPr lang="ru-RU" dirty="0" err="1" smtClean="0"/>
              <a:t>поезією</a:t>
            </a:r>
            <a:r>
              <a:rPr lang="ru-RU" dirty="0" smtClean="0"/>
              <a:t> А. </a:t>
            </a:r>
            <a:r>
              <a:rPr lang="ru-RU" dirty="0" err="1" smtClean="0"/>
              <a:t>Міцкевича</a:t>
            </a:r>
            <a:r>
              <a:rPr lang="ru-RU" dirty="0" smtClean="0"/>
              <a:t>).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err="1" smtClean="0"/>
              <a:t>формотворчі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названих</a:t>
            </a:r>
            <a:r>
              <a:rPr lang="ru-RU" dirty="0" smtClean="0"/>
              <a:t> моделей: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народознавства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М. </a:t>
            </a:r>
            <a:r>
              <a:rPr lang="ru-RU" dirty="0" err="1" smtClean="0"/>
              <a:t>Цертелєва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М. Максимовича до П. </a:t>
            </a:r>
            <a:r>
              <a:rPr lang="ru-RU" dirty="0" err="1" smtClean="0"/>
              <a:t>Куліша</a:t>
            </a:r>
            <a:r>
              <a:rPr lang="ru-RU" dirty="0" smtClean="0"/>
              <a:t>), </a:t>
            </a:r>
            <a:r>
              <a:rPr lang="ru-RU" dirty="0" err="1" smtClean="0"/>
              <a:t>історіософію</a:t>
            </a:r>
            <a:r>
              <a:rPr lang="ru-RU" dirty="0" smtClean="0"/>
              <a:t> ("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русів</a:t>
            </a:r>
            <a:r>
              <a:rPr lang="ru-RU" dirty="0" smtClean="0"/>
              <a:t>", М. </a:t>
            </a:r>
            <a:r>
              <a:rPr lang="ru-RU" dirty="0" err="1" smtClean="0"/>
              <a:t>Маркевич</a:t>
            </a:r>
            <a:r>
              <a:rPr lang="ru-RU" dirty="0" smtClean="0"/>
              <a:t>, І. </a:t>
            </a:r>
            <a:r>
              <a:rPr lang="ru-RU" dirty="0" err="1" smtClean="0"/>
              <a:t>Срезневський</a:t>
            </a:r>
            <a:r>
              <a:rPr lang="ru-RU" dirty="0" smtClean="0"/>
              <a:t>, М. Костомаров)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чином, </a:t>
            </a:r>
            <a:r>
              <a:rPr lang="ru-RU" dirty="0" err="1" smtClean="0"/>
              <a:t>літературу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геніальним</a:t>
            </a:r>
            <a:r>
              <a:rPr lang="ru-RU" dirty="0" smtClean="0"/>
              <a:t> </a:t>
            </a:r>
            <a:r>
              <a:rPr lang="ru-RU" dirty="0" err="1" smtClean="0"/>
              <a:t>поетом</a:t>
            </a:r>
            <a:r>
              <a:rPr lang="ru-RU" dirty="0" smtClean="0"/>
              <a:t> Т. </a:t>
            </a:r>
            <a:r>
              <a:rPr lang="ru-RU" dirty="0" err="1" smtClean="0"/>
              <a:t>Шевченком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r>
              <a:rPr lang="ru-RU" b="1" i="1" dirty="0" err="1" smtClean="0"/>
              <a:t>Письменники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Шевченко Тарас</a:t>
            </a:r>
            <a:r>
              <a:rPr lang="ru-RU" b="1" dirty="0" smtClean="0"/>
              <a:t> (1814 - 1861</a:t>
            </a:r>
            <a:r>
              <a:rPr lang="ru-RU" b="1" dirty="0" smtClean="0"/>
              <a:t>)</a:t>
            </a:r>
            <a:endParaRPr lang="en-US" b="1" dirty="0" smtClean="0"/>
          </a:p>
          <a:p>
            <a:r>
              <a:rPr lang="ru-RU" b="1" u="sng" dirty="0" smtClean="0"/>
              <a:t>Остап Вишня</a:t>
            </a:r>
            <a:r>
              <a:rPr lang="ru-RU" b="1" dirty="0" smtClean="0"/>
              <a:t> (1889 </a:t>
            </a:r>
            <a:r>
              <a:rPr lang="ru-RU" b="1" dirty="0" smtClean="0"/>
              <a:t>– 1</a:t>
            </a:r>
            <a:r>
              <a:rPr lang="en-US" b="1" dirty="0" smtClean="0"/>
              <a:t>956)</a:t>
            </a:r>
          </a:p>
          <a:p>
            <a:r>
              <a:rPr lang="ru-RU" dirty="0" smtClean="0"/>
              <a:t> </a:t>
            </a:r>
            <a:r>
              <a:rPr lang="ru-RU" b="1" u="sng" dirty="0" smtClean="0"/>
              <a:t>Сковорода </a:t>
            </a:r>
            <a:r>
              <a:rPr lang="ru-RU" b="1" u="sng" dirty="0" err="1" smtClean="0"/>
              <a:t>Григорій</a:t>
            </a:r>
            <a:r>
              <a:rPr lang="ru-RU" b="1" dirty="0" smtClean="0"/>
              <a:t> (1722 </a:t>
            </a:r>
            <a:r>
              <a:rPr lang="ru-RU" b="1" dirty="0" smtClean="0"/>
              <a:t>– 1794)</a:t>
            </a:r>
            <a:endParaRPr lang="en-US" b="1" dirty="0" smtClean="0"/>
          </a:p>
          <a:p>
            <a:r>
              <a:rPr lang="ru-RU" b="1" u="sng" dirty="0" smtClean="0"/>
              <a:t>Леся </a:t>
            </a:r>
            <a:r>
              <a:rPr lang="ru-RU" b="1" u="sng" dirty="0" err="1" smtClean="0"/>
              <a:t>Українка</a:t>
            </a:r>
            <a:r>
              <a:rPr lang="ru-RU" b="1" dirty="0" smtClean="0"/>
              <a:t> (1871 - 1913</a:t>
            </a:r>
            <a:r>
              <a:rPr lang="ru-RU" b="1" dirty="0" smtClean="0"/>
              <a:t>)</a:t>
            </a:r>
            <a:endParaRPr lang="en-US" b="1" dirty="0" smtClean="0"/>
          </a:p>
          <a:p>
            <a:r>
              <a:rPr lang="ru-RU" b="1" u="sng" dirty="0" smtClean="0"/>
              <a:t>Франко </a:t>
            </a:r>
            <a:r>
              <a:rPr lang="ru-RU" b="1" u="sng" dirty="0" err="1" smtClean="0"/>
              <a:t>Іван</a:t>
            </a:r>
            <a:r>
              <a:rPr lang="ru-RU" b="1" dirty="0" smtClean="0"/>
              <a:t> (1856 - 1916)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Шевченко Тарас</a:t>
            </a:r>
            <a:r>
              <a:rPr lang="ru-RU" b="1" dirty="0" smtClean="0"/>
              <a:t> (1814 - 1861)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836712"/>
            <a:ext cx="4923656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Видатний</a:t>
            </a:r>
            <a:r>
              <a:rPr lang="ru-RU" dirty="0" smtClean="0"/>
              <a:t> поет та художник, чия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спадщина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основою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дворовим</a:t>
            </a:r>
            <a:r>
              <a:rPr lang="ru-RU" dirty="0" smtClean="0"/>
              <a:t> слугою </a:t>
            </a:r>
            <a:r>
              <a:rPr lang="ru-RU" dirty="0" err="1" smtClean="0"/>
              <a:t>поміщика</a:t>
            </a:r>
            <a:r>
              <a:rPr lang="ru-RU" dirty="0" smtClean="0"/>
              <a:t> П. </a:t>
            </a:r>
            <a:r>
              <a:rPr lang="ru-RU" dirty="0" err="1" smtClean="0"/>
              <a:t>Енгельгарда</a:t>
            </a:r>
            <a:r>
              <a:rPr lang="ru-RU" dirty="0" smtClean="0"/>
              <a:t> в </a:t>
            </a:r>
            <a:r>
              <a:rPr lang="ru-RU" dirty="0" err="1" smtClean="0"/>
              <a:t>маєтку</a:t>
            </a:r>
            <a:r>
              <a:rPr lang="ru-RU" dirty="0" smtClean="0"/>
              <a:t> В</a:t>
            </a:r>
            <a:r>
              <a:rPr lang="en-US" dirty="0" err="1" smtClean="0"/>
              <a:t>i</a:t>
            </a:r>
            <a:r>
              <a:rPr lang="ru-RU" dirty="0" err="1" smtClean="0"/>
              <a:t>льшані</a:t>
            </a:r>
            <a:r>
              <a:rPr lang="ru-RU" dirty="0" smtClean="0"/>
              <a:t>. Вступив до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 </a:t>
            </a:r>
            <a:r>
              <a:rPr lang="ru-RU" dirty="0" err="1" smtClean="0"/>
              <a:t>Був</a:t>
            </a:r>
            <a:r>
              <a:rPr lang="ru-RU" dirty="0" smtClean="0"/>
              <a:t> членом </a:t>
            </a:r>
            <a:r>
              <a:rPr lang="ru-RU" dirty="0" err="1" smtClean="0"/>
              <a:t>Кирило-Мефодіївського</a:t>
            </a:r>
            <a:r>
              <a:rPr lang="ru-RU" dirty="0" smtClean="0"/>
              <a:t> братства, </a:t>
            </a:r>
            <a:r>
              <a:rPr lang="ru-RU" dirty="0" err="1" smtClean="0"/>
              <a:t>таємної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заснованої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ініціативи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Костомарова.</a:t>
            </a:r>
            <a:endParaRPr lang="ru-RU" dirty="0"/>
          </a:p>
        </p:txBody>
      </p:sp>
      <p:pic>
        <p:nvPicPr>
          <p:cNvPr id="1026" name="Picture 2" descr="H:\загрузки\st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2597150" cy="3657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ru-RU" b="1" u="sng" dirty="0" smtClean="0"/>
              <a:t>Остап Вишня</a:t>
            </a:r>
            <a:r>
              <a:rPr lang="ru-RU" b="1" dirty="0" smtClean="0"/>
              <a:t> (1889 – 1</a:t>
            </a:r>
            <a:r>
              <a:rPr lang="en-US" b="1" dirty="0" smtClean="0"/>
              <a:t>956)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1554162"/>
            <a:ext cx="5067672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гуморист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сатирик</a:t>
            </a:r>
          </a:p>
          <a:p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ім’я</a:t>
            </a:r>
            <a:r>
              <a:rPr lang="ru-RU" dirty="0" smtClean="0"/>
              <a:t> – </a:t>
            </a:r>
            <a:r>
              <a:rPr lang="ru-RU" dirty="0" err="1" smtClean="0"/>
              <a:t>Павло</a:t>
            </a:r>
            <a:r>
              <a:rPr lang="ru-RU" dirty="0" smtClean="0"/>
              <a:t> Михайлович Губенко.</a:t>
            </a:r>
          </a:p>
          <a:p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– </a:t>
            </a:r>
            <a:r>
              <a:rPr lang="ru-RU" dirty="0" err="1" smtClean="0"/>
              <a:t>хутір</a:t>
            </a:r>
            <a:r>
              <a:rPr lang="ru-RU" dirty="0" smtClean="0"/>
              <a:t> Черва, </a:t>
            </a:r>
            <a:r>
              <a:rPr lang="ru-RU" dirty="0" err="1" smtClean="0"/>
              <a:t>Охтирський</a:t>
            </a:r>
            <a:r>
              <a:rPr lang="ru-RU" dirty="0" smtClean="0"/>
              <a:t> район, </a:t>
            </a:r>
            <a:r>
              <a:rPr lang="ru-RU" dirty="0" err="1" smtClean="0"/>
              <a:t>Сумська</a:t>
            </a:r>
            <a:r>
              <a:rPr lang="ru-RU" dirty="0" smtClean="0"/>
              <a:t> область.</a:t>
            </a:r>
          </a:p>
          <a:p>
            <a:r>
              <a:rPr lang="ru-RU" dirty="0" smtClean="0"/>
              <a:t>Остап Вишня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багатодітній</a:t>
            </a:r>
            <a:r>
              <a:rPr lang="ru-RU" dirty="0" smtClean="0"/>
              <a:t> </a:t>
            </a:r>
            <a:r>
              <a:rPr lang="ru-RU" dirty="0" err="1" smtClean="0"/>
              <a:t>селянський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.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в </a:t>
            </a:r>
            <a:r>
              <a:rPr lang="ru-RU" dirty="0" err="1" smtClean="0"/>
              <a:t>початковій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у </a:t>
            </a:r>
            <a:r>
              <a:rPr lang="ru-RU" dirty="0" err="1" smtClean="0"/>
              <a:t>двокласній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Зінькові</a:t>
            </a:r>
            <a:r>
              <a:rPr lang="ru-RU" dirty="0" smtClean="0"/>
              <a:t>. </a:t>
            </a:r>
            <a:r>
              <a:rPr lang="ru-RU" dirty="0" err="1" smtClean="0"/>
              <a:t>Продовжив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, де у 1907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військово-фельдшерську</a:t>
            </a:r>
            <a:r>
              <a:rPr lang="ru-RU" dirty="0" smtClean="0"/>
              <a:t> школу.</a:t>
            </a:r>
            <a:endParaRPr lang="ru-RU" dirty="0"/>
          </a:p>
        </p:txBody>
      </p:sp>
      <p:pic>
        <p:nvPicPr>
          <p:cNvPr id="2050" name="Picture 2" descr="H:\загрузки\vishn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2880320" cy="44732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ru-RU" b="1" u="sng" dirty="0" smtClean="0"/>
              <a:t>Сковорода </a:t>
            </a:r>
            <a:r>
              <a:rPr lang="ru-RU" b="1" u="sng" dirty="0" err="1" smtClean="0"/>
              <a:t>Григорій</a:t>
            </a:r>
            <a:r>
              <a:rPr lang="ru-RU" b="1" dirty="0" smtClean="0"/>
              <a:t> (1722 – 1794)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1412776"/>
            <a:ext cx="6003776" cy="544522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росвітитель-гуманіст</a:t>
            </a:r>
            <a:r>
              <a:rPr lang="ru-RU" dirty="0" smtClean="0"/>
              <a:t>, </a:t>
            </a:r>
            <a:r>
              <a:rPr lang="ru-RU" dirty="0" err="1" smtClean="0"/>
              <a:t>філософ</a:t>
            </a:r>
            <a:r>
              <a:rPr lang="ru-RU" dirty="0" smtClean="0"/>
              <a:t>, поет, педагог</a:t>
            </a:r>
          </a:p>
          <a:p>
            <a:r>
              <a:rPr lang="ru-RU" dirty="0" err="1" smtClean="0"/>
              <a:t>Філософ</a:t>
            </a:r>
            <a:r>
              <a:rPr lang="ru-RU" dirty="0" smtClean="0"/>
              <a:t>, поет, педагог, </a:t>
            </a:r>
            <a:r>
              <a:rPr lang="ru-RU" dirty="0" err="1" smtClean="0"/>
              <a:t>гуманіст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- </a:t>
            </a:r>
            <a:r>
              <a:rPr lang="ru-RU" dirty="0" err="1" smtClean="0"/>
              <a:t>Чорнухи</a:t>
            </a:r>
            <a:r>
              <a:rPr lang="ru-RU" dirty="0" smtClean="0"/>
              <a:t>, Полтавщина.</a:t>
            </a:r>
          </a:p>
          <a:p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у </a:t>
            </a:r>
            <a:r>
              <a:rPr lang="ru-RU" dirty="0" err="1" smtClean="0"/>
              <a:t>Києво-Могилянській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. З 1770-х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мандрівного</a:t>
            </a:r>
            <a:r>
              <a:rPr lang="ru-RU" dirty="0" smtClean="0"/>
              <a:t> </a:t>
            </a:r>
            <a:r>
              <a:rPr lang="ru-RU" dirty="0" err="1" smtClean="0"/>
              <a:t>жебрака-філософа</a:t>
            </a:r>
            <a:r>
              <a:rPr lang="ru-RU" dirty="0" smtClean="0"/>
              <a:t>. У </a:t>
            </a:r>
            <a:r>
              <a:rPr lang="ru-RU" dirty="0" err="1" smtClean="0"/>
              <a:t>філософських</a:t>
            </a:r>
            <a:r>
              <a:rPr lang="ru-RU" dirty="0" smtClean="0"/>
              <a:t> </a:t>
            </a:r>
            <a:r>
              <a:rPr lang="ru-RU" dirty="0" err="1" smtClean="0"/>
              <a:t>діалогах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трактатах </a:t>
            </a:r>
            <a:r>
              <a:rPr lang="ru-RU" dirty="0" err="1" smtClean="0"/>
              <a:t>біблейська</a:t>
            </a:r>
            <a:r>
              <a:rPr lang="ru-RU" dirty="0" smtClean="0"/>
              <a:t> проблематика </a:t>
            </a:r>
            <a:r>
              <a:rPr lang="ru-RU" dirty="0" err="1" smtClean="0"/>
              <a:t>переплітається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ідеями</a:t>
            </a:r>
            <a:r>
              <a:rPr lang="ru-RU" dirty="0" smtClean="0"/>
              <a:t> </a:t>
            </a:r>
            <a:r>
              <a:rPr lang="ru-RU" dirty="0" err="1" smtClean="0"/>
              <a:t>платонізму</a:t>
            </a:r>
            <a:r>
              <a:rPr lang="ru-RU" dirty="0" smtClean="0"/>
              <a:t> та </a:t>
            </a:r>
            <a:r>
              <a:rPr lang="ru-RU" dirty="0" err="1" smtClean="0"/>
              <a:t>стоїцизму</a:t>
            </a:r>
            <a:r>
              <a:rPr lang="ru-RU" dirty="0" smtClean="0"/>
              <a:t>. Сковорода повставав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мертвої</a:t>
            </a:r>
            <a:r>
              <a:rPr lang="ru-RU" dirty="0" smtClean="0"/>
              <a:t> </a:t>
            </a:r>
            <a:r>
              <a:rPr lang="ru-RU" dirty="0" err="1" smtClean="0"/>
              <a:t>церковної</a:t>
            </a:r>
            <a:r>
              <a:rPr lang="ru-RU" dirty="0" smtClean="0"/>
              <a:t> схоластики </a:t>
            </a:r>
            <a:r>
              <a:rPr lang="ru-RU" dirty="0" err="1" smtClean="0"/>
              <a:t>і</a:t>
            </a:r>
            <a:r>
              <a:rPr lang="ru-RU" dirty="0" smtClean="0"/>
              <a:t> духового </a:t>
            </a:r>
            <a:r>
              <a:rPr lang="ru-RU" dirty="0" err="1" smtClean="0"/>
              <a:t>гноблення</a:t>
            </a:r>
            <a:r>
              <a:rPr lang="ru-RU" dirty="0" smtClean="0"/>
              <a:t> 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православ’я</a:t>
            </a:r>
            <a:r>
              <a:rPr lang="ru-RU" dirty="0" smtClean="0"/>
              <a:t>, </a:t>
            </a:r>
            <a:r>
              <a:rPr lang="ru-RU" dirty="0" err="1" smtClean="0"/>
              <a:t>спираючись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на </a:t>
            </a:r>
            <a:r>
              <a:rPr lang="ru-RU" dirty="0" err="1" smtClean="0"/>
              <a:t>Біблію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H:\загрузки\skovoro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2304256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Леся </a:t>
            </a:r>
            <a:r>
              <a:rPr lang="ru-RU" b="1" u="sng" dirty="0" err="1" smtClean="0"/>
              <a:t>Українка</a:t>
            </a:r>
            <a:r>
              <a:rPr lang="ru-RU" b="1" dirty="0" smtClean="0"/>
              <a:t> (1871 - 1913)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554162"/>
            <a:ext cx="4707632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Видатна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, </a:t>
            </a:r>
            <a:r>
              <a:rPr lang="ru-RU" dirty="0" err="1" smtClean="0"/>
              <a:t>поетеса</a:t>
            </a:r>
            <a:r>
              <a:rPr lang="ru-RU" dirty="0" smtClean="0"/>
              <a:t>, </a:t>
            </a:r>
            <a:r>
              <a:rPr lang="ru-RU" dirty="0" err="1" smtClean="0"/>
              <a:t>фолкльористка</a:t>
            </a:r>
            <a:r>
              <a:rPr lang="ru-RU" dirty="0" smtClean="0"/>
              <a:t>, </a:t>
            </a:r>
            <a:r>
              <a:rPr lang="ru-RU" dirty="0" err="1" smtClean="0"/>
              <a:t>активістка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endParaRPr lang="ru-RU" dirty="0" smtClean="0"/>
          </a:p>
          <a:p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- Лариса </a:t>
            </a:r>
            <a:r>
              <a:rPr lang="ru-RU" dirty="0" err="1" smtClean="0"/>
              <a:t>Косач-Квітка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Поетеса</a:t>
            </a:r>
            <a:r>
              <a:rPr lang="ru-RU" dirty="0" smtClean="0"/>
              <a:t> (</a:t>
            </a:r>
            <a:r>
              <a:rPr lang="ru-RU" dirty="0" err="1" smtClean="0"/>
              <a:t>жанри</a:t>
            </a:r>
            <a:r>
              <a:rPr lang="ru-RU" dirty="0" smtClean="0"/>
              <a:t> – </a:t>
            </a:r>
            <a:r>
              <a:rPr lang="ru-RU" dirty="0" err="1" smtClean="0"/>
              <a:t>лірика</a:t>
            </a:r>
            <a:r>
              <a:rPr lang="ru-RU" dirty="0" smtClean="0"/>
              <a:t>, </a:t>
            </a:r>
            <a:r>
              <a:rPr lang="ru-RU" dirty="0" err="1" smtClean="0"/>
              <a:t>епос</a:t>
            </a:r>
            <a:r>
              <a:rPr lang="ru-RU" dirty="0" smtClean="0"/>
              <a:t>, драма, проза, </a:t>
            </a:r>
            <a:r>
              <a:rPr lang="ru-RU" dirty="0" err="1" smtClean="0"/>
              <a:t>публіцистика</a:t>
            </a:r>
            <a:r>
              <a:rPr lang="ru-RU" dirty="0" smtClean="0"/>
              <a:t>), </a:t>
            </a:r>
            <a:r>
              <a:rPr lang="ru-RU" dirty="0" err="1" smtClean="0"/>
              <a:t>мислитель</a:t>
            </a:r>
            <a:r>
              <a:rPr lang="ru-RU" dirty="0" smtClean="0"/>
              <a:t>,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 descr="H:\загрузки\lesy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3297238" cy="4813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Франко </a:t>
            </a:r>
            <a:r>
              <a:rPr lang="ru-RU" b="1" u="sng" dirty="0" err="1" smtClean="0"/>
              <a:t>Іван</a:t>
            </a:r>
            <a:r>
              <a:rPr lang="ru-RU" b="1" dirty="0" smtClean="0"/>
              <a:t> (1856 - 1916)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1554162"/>
            <a:ext cx="5427712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Письменник</a:t>
            </a:r>
            <a:r>
              <a:rPr lang="ru-RU" dirty="0" smtClean="0"/>
              <a:t>, поет, </a:t>
            </a:r>
            <a:r>
              <a:rPr lang="ru-RU" dirty="0" err="1" smtClean="0"/>
              <a:t>вчений</a:t>
            </a:r>
            <a:r>
              <a:rPr lang="ru-RU" dirty="0" smtClean="0"/>
              <a:t>, </a:t>
            </a:r>
            <a:r>
              <a:rPr lang="ru-RU" dirty="0" err="1" smtClean="0"/>
              <a:t>публіцист</a:t>
            </a:r>
            <a:r>
              <a:rPr lang="ru-RU" dirty="0" smtClean="0"/>
              <a:t>,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найвизначніших</a:t>
            </a:r>
            <a:r>
              <a:rPr lang="ru-RU" dirty="0" smtClean="0"/>
              <a:t> </a:t>
            </a:r>
            <a:r>
              <a:rPr lang="ru-RU" dirty="0" err="1" smtClean="0"/>
              <a:t>духовних</a:t>
            </a:r>
            <a:r>
              <a:rPr lang="ru-RU" dirty="0" smtClean="0"/>
              <a:t> </a:t>
            </a:r>
            <a:r>
              <a:rPr lang="ru-RU" dirty="0" err="1" smtClean="0"/>
              <a:t>провідників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ru-RU" dirty="0" smtClean="0"/>
          </a:p>
          <a:p>
            <a:r>
              <a:rPr lang="ru-RU" dirty="0" err="1" smtClean="0"/>
              <a:t>Псевдоніми</a:t>
            </a:r>
            <a:r>
              <a:rPr lang="ru-RU" dirty="0" smtClean="0"/>
              <a:t>: </a:t>
            </a:r>
            <a:r>
              <a:rPr lang="ru-RU" dirty="0" err="1" smtClean="0"/>
              <a:t>Джеджалик</a:t>
            </a:r>
            <a:r>
              <a:rPr lang="ru-RU" dirty="0" smtClean="0"/>
              <a:t>, </a:t>
            </a:r>
            <a:r>
              <a:rPr lang="ru-RU" dirty="0" err="1" smtClean="0"/>
              <a:t>Живий</a:t>
            </a:r>
            <a:r>
              <a:rPr lang="ru-RU" dirty="0" smtClean="0"/>
              <a:t>, </a:t>
            </a:r>
            <a:r>
              <a:rPr lang="ru-RU" dirty="0" err="1" smtClean="0"/>
              <a:t>Кремінь</a:t>
            </a:r>
            <a:r>
              <a:rPr lang="ru-RU" dirty="0" smtClean="0"/>
              <a:t>, Мирон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Письменник</a:t>
            </a:r>
            <a:r>
              <a:rPr lang="ru-RU" dirty="0" smtClean="0"/>
              <a:t>, поет, </a:t>
            </a:r>
            <a:r>
              <a:rPr lang="ru-RU" dirty="0" err="1" smtClean="0"/>
              <a:t>вчений</a:t>
            </a:r>
            <a:r>
              <a:rPr lang="ru-RU" dirty="0" smtClean="0"/>
              <a:t>, </a:t>
            </a:r>
            <a:r>
              <a:rPr lang="ru-RU" dirty="0" err="1" smtClean="0"/>
              <a:t>публіцист</a:t>
            </a:r>
            <a:r>
              <a:rPr lang="ru-RU" dirty="0" smtClean="0"/>
              <a:t>,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, </a:t>
            </a:r>
            <a:r>
              <a:rPr lang="ru-RU" dirty="0" err="1" smtClean="0"/>
              <a:t>філософ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- селище </a:t>
            </a:r>
            <a:r>
              <a:rPr lang="ru-RU" dirty="0" err="1" smtClean="0"/>
              <a:t>Нагуєвичі</a:t>
            </a:r>
            <a:r>
              <a:rPr lang="ru-RU" dirty="0" smtClean="0"/>
              <a:t> </a:t>
            </a:r>
            <a:r>
              <a:rPr lang="ru-RU" dirty="0" err="1" smtClean="0"/>
              <a:t>Дрогобицького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Батько</a:t>
            </a:r>
            <a:r>
              <a:rPr lang="ru-RU" dirty="0" smtClean="0"/>
              <a:t> – селянин-коваль.</a:t>
            </a:r>
          </a:p>
          <a:p>
            <a:endParaRPr lang="ru-RU" dirty="0"/>
          </a:p>
        </p:txBody>
      </p:sp>
      <p:pic>
        <p:nvPicPr>
          <p:cNvPr id="5122" name="Picture 2" descr="H:\загрузки\1318491831_ivan_fra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3175000" cy="453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674</Words>
  <Application>Microsoft Office PowerPoint</Application>
  <PresentationFormat>Экран (4:3)</PresentationFormat>
  <Paragraphs>62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Прогрес суспільного розвитку українського етносу і нації</vt:lpstr>
      <vt:lpstr>Слайд 2</vt:lpstr>
      <vt:lpstr>Слайд 3</vt:lpstr>
      <vt:lpstr>Письменники</vt:lpstr>
      <vt:lpstr>Шевченко Тарас (1814 - 1861) </vt:lpstr>
      <vt:lpstr>Остап Вишня (1889 – 1956)</vt:lpstr>
      <vt:lpstr>Сковорода Григорій (1722 – 1794)</vt:lpstr>
      <vt:lpstr>Леся Українка (1871 - 1913) </vt:lpstr>
      <vt:lpstr>Франко Іван (1856 - 1916) </vt:lpstr>
      <vt:lpstr>музиканти</vt:lpstr>
      <vt:lpstr>Максим Березовський</vt:lpstr>
      <vt:lpstr>Дмитро Бортнянський </vt:lpstr>
      <vt:lpstr>Семен Гулак-Артемовський</vt:lpstr>
      <vt:lpstr>Художники</vt:lpstr>
      <vt:lpstr>Антон Лосенко</vt:lpstr>
      <vt:lpstr>Володимир Боровиковський</vt:lpstr>
      <vt:lpstr>Іван Айвазовський</vt:lpstr>
      <vt:lpstr>Архипа Куїнджі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Прогрес суспільного розвитку українського етносу і нації</dc:title>
  <dc:creator>Vit9</dc:creator>
  <cp:lastModifiedBy>Витя</cp:lastModifiedBy>
  <cp:revision>4</cp:revision>
  <dcterms:created xsi:type="dcterms:W3CDTF">2014-05-15T18:54:36Z</dcterms:created>
  <dcterms:modified xsi:type="dcterms:W3CDTF">2014-05-15T19:29:39Z</dcterms:modified>
</cp:coreProperties>
</file>