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8573F1-EA81-4EB2-BED9-67E7D48DFECA}">
          <p14:sldIdLst>
            <p14:sldId id="256"/>
            <p14:sldId id="257"/>
            <p14:sldId id="258"/>
            <p14:sldId id="261"/>
            <p14:sldId id="262"/>
            <p14:sldId id="259"/>
            <p14:sldId id="260"/>
            <p14:sldId id="263"/>
            <p14:sldId id="264"/>
            <p14:sldId id="268"/>
            <p14:sldId id="265"/>
            <p14:sldId id="266"/>
            <p14:sldId id="267"/>
          </p14:sldIdLst>
        </p14:section>
        <p14:section name="Раздел без заголовка" id="{15799837-95BE-453A-B61E-186C6881B500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eo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5BA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28" autoAdjust="0"/>
  </p:normalViewPr>
  <p:slideViewPr>
    <p:cSldViewPr>
      <p:cViewPr varScale="1">
        <p:scale>
          <a:sx n="80" d="100"/>
          <a:sy n="80" d="100"/>
        </p:scale>
        <p:origin x="-7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89621-803D-44F7-99B0-F1C89C4BA111}" type="datetimeFigureOut">
              <a:rPr lang="ru-RU" smtClean="0"/>
              <a:t>06.03.2012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63F858-C95A-49D3-B3D3-6C5D8539F1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>
    <p:pull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hyperlink" Target="mailto:zoryana1975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1" y="667487"/>
            <a:ext cx="8839200" cy="60769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E:\!Zoryana\Інші\Зоряна\фото Іванки\все\Зоря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134495" cy="15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90" y="116632"/>
            <a:ext cx="6624736" cy="1828800"/>
          </a:xfrm>
        </p:spPr>
        <p:txBody>
          <a:bodyPr/>
          <a:lstStyle/>
          <a:p>
            <a:r>
              <a:rPr lang="ru-RU" sz="600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</a:t>
            </a:r>
            <a:r>
              <a:rPr lang="uk-UA" sz="600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є рідне місто</a:t>
            </a:r>
            <a:r>
              <a:rPr lang="ru-RU" sz="600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00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317"/>
            <a:ext cx="3598770" cy="1080563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Гринишин </a:t>
            </a:r>
            <a:r>
              <a:rPr lang="ru-RU" sz="1800" dirty="0" err="1" smtClean="0"/>
              <a:t>Зоряна</a:t>
            </a:r>
            <a:endParaRPr lang="ru-RU" sz="1800" dirty="0" smtClean="0"/>
          </a:p>
          <a:p>
            <a:pPr algn="l"/>
            <a:r>
              <a:rPr lang="en-US" sz="1800" dirty="0" smtClean="0">
                <a:hlinkClick r:id="rId9"/>
              </a:rPr>
              <a:t>E-mail:    zoryana1975@gmail.com</a:t>
            </a:r>
            <a:endParaRPr lang="en-US" sz="1800" dirty="0" smtClean="0"/>
          </a:p>
          <a:p>
            <a:pPr algn="l"/>
            <a:r>
              <a:rPr lang="en-US" sz="1800" dirty="0" smtClean="0"/>
              <a:t>SKYPE:   </a:t>
            </a:r>
            <a:r>
              <a:rPr lang="en-US" sz="1800" dirty="0" err="1" smtClean="0"/>
              <a:t>Zoryana.hrynyshyn</a:t>
            </a:r>
            <a:endParaRPr lang="ru-RU" sz="1800" dirty="0"/>
          </a:p>
        </p:txBody>
      </p:sp>
      <p:pic>
        <p:nvPicPr>
          <p:cNvPr id="6" name="IF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143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904131"/>
      </p:ext>
    </p:extLst>
  </p:cSld>
  <p:clrMapOvr>
    <a:masterClrMapping/>
  </p:clrMapOvr>
  <p:transition spd="slow" advClick="0" advTm="15907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!Zoryana\Інтернет навчання\Моє місто\Вхід в парк Шевчен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899592" y="1196752"/>
            <a:ext cx="7488832" cy="501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496" y="188640"/>
            <a:ext cx="8616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Міський   парк   ім. Шевченка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169307"/>
      </p:ext>
    </p:extLst>
  </p:cSld>
  <p:clrMapOvr>
    <a:masterClrMapping/>
  </p:clrMapOvr>
  <p:transition spd="slow" advClick="0" advTm="5746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!Zoryana\Інтернет навчання\Моє місто\Костел Пресвятої Діви Марі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5839"/>
            <a:ext cx="8349547" cy="626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51521" y="188640"/>
            <a:ext cx="8565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Костел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Пресвятої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Діви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Марії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543016"/>
      </p:ext>
    </p:extLst>
  </p:cSld>
  <p:clrMapOvr>
    <a:masterClrMapping/>
  </p:clrMapOvr>
  <p:transition spd="slow" advClick="0" advTm="3800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!Zoryana\Інтернет навчання\Моє місто\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r="21987"/>
          <a:stretch/>
        </p:blipFill>
        <p:spPr bwMode="auto">
          <a:xfrm>
            <a:off x="5312025" y="1124744"/>
            <a:ext cx="3395371" cy="455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!Zoryana\Інтернет навчання\Моє місто\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r="21942"/>
          <a:stretch/>
        </p:blipFill>
        <p:spPr bwMode="auto">
          <a:xfrm>
            <a:off x="347936" y="1121431"/>
            <a:ext cx="3384376" cy="455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!Zoryana\Інтернет навчання\Моє місто\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r="22193"/>
          <a:stretch/>
        </p:blipFill>
        <p:spPr bwMode="auto">
          <a:xfrm>
            <a:off x="2996206" y="2239144"/>
            <a:ext cx="3088839" cy="42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729" y="188640"/>
            <a:ext cx="7951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  ковалів  Прикарпаття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73957"/>
      </p:ext>
    </p:extLst>
  </p:cSld>
  <p:clrMapOvr>
    <a:masterClrMapping/>
  </p:clrMapOvr>
  <p:transition spd="slow" advClick="0" advTm="11561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!Zoryana\Інтернет навчання\Моє місто\Пам'ятник Ісусу Христу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22467"/>
          <a:stretch/>
        </p:blipFill>
        <p:spPr bwMode="auto">
          <a:xfrm>
            <a:off x="251520" y="298748"/>
            <a:ext cx="4536504" cy="617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Zoryana\Інтернет навчання\Моє місто\Площа перед Художнім музеєм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r="22424"/>
          <a:stretch/>
        </p:blipFill>
        <p:spPr bwMode="auto">
          <a:xfrm>
            <a:off x="4644008" y="280298"/>
            <a:ext cx="4499992" cy="617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052239"/>
      </p:ext>
    </p:extLst>
  </p:cSld>
  <p:clrMapOvr>
    <a:masterClrMapping/>
  </p:clrMapOvr>
  <p:transition spd="slow" advClick="0" advTm="17998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1" y="620688"/>
            <a:ext cx="8229600" cy="20996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9503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  <a:latin typeface="Segoe Script" pitchFamily="34" charset="0"/>
              </a:rPr>
              <a:t>Станиславів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060" y="2564904"/>
            <a:ext cx="8075240" cy="3975720"/>
          </a:xfrm>
          <a:effectLst>
            <a:softEdge rad="635000"/>
          </a:effectLst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На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старовинних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сіл</a:t>
            </a:r>
            <a:r>
              <a:rPr lang="ru-RU" sz="1800" dirty="0" smtClean="0"/>
              <a:t> </a:t>
            </a:r>
            <a:r>
              <a:rPr lang="ru-RU" sz="1800" dirty="0" err="1"/>
              <a:t>З</a:t>
            </a:r>
            <a:r>
              <a:rPr lang="ru-RU" sz="1800" dirty="0" err="1" smtClean="0"/>
              <a:t>аболоття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Княгинин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 err="1" smtClean="0"/>
              <a:t>річками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Бистриця</a:t>
            </a:r>
            <a:r>
              <a:rPr lang="ru-RU" sz="1800" dirty="0" err="1"/>
              <a:t>-</a:t>
            </a:r>
            <a:r>
              <a:rPr lang="ru-RU" sz="1800" dirty="0" err="1" smtClean="0"/>
              <a:t>Солотвинська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Бистриця-Надвірнянська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середині</a:t>
            </a:r>
            <a:r>
              <a:rPr lang="ru-RU" sz="1800" dirty="0" smtClean="0"/>
              <a:t> </a:t>
            </a:r>
            <a:r>
              <a:rPr lang="en-US" sz="1800" dirty="0" smtClean="0"/>
              <a:t>XVII </a:t>
            </a:r>
            <a:r>
              <a:rPr lang="ru-RU" sz="1800" dirty="0" smtClean="0"/>
              <a:t>ст. </a:t>
            </a:r>
            <a:r>
              <a:rPr lang="ru-RU" sz="1800" dirty="0" err="1"/>
              <a:t>б</a:t>
            </a:r>
            <a:r>
              <a:rPr lang="ru-RU" sz="1800" dirty="0" err="1" smtClean="0"/>
              <a:t>уло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споруджено</a:t>
            </a:r>
            <a:r>
              <a:rPr lang="ru-RU" sz="1800" dirty="0" smtClean="0"/>
              <a:t> </a:t>
            </a:r>
            <a:r>
              <a:rPr lang="ru-RU" sz="1800" dirty="0" err="1" smtClean="0"/>
              <a:t>фортифікаційну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споруду</a:t>
            </a:r>
            <a:r>
              <a:rPr lang="ru-RU" sz="1800" dirty="0" smtClean="0"/>
              <a:t>. У 1662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даній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магнат </a:t>
            </a:r>
            <a:r>
              <a:rPr lang="ru-RU" sz="1800" dirty="0" err="1"/>
              <a:t>А</a:t>
            </a:r>
            <a:r>
              <a:rPr lang="ru-RU" sz="1800" dirty="0" err="1" smtClean="0"/>
              <a:t>ндрій</a:t>
            </a:r>
            <a:r>
              <a:rPr lang="ru-RU" sz="1800" dirty="0" smtClean="0"/>
              <a:t> </a:t>
            </a:r>
            <a:r>
              <a:rPr lang="ru-RU" sz="1800" dirty="0" err="1"/>
              <a:t>П</a:t>
            </a:r>
            <a:r>
              <a:rPr lang="ru-RU" sz="1800" dirty="0" err="1" smtClean="0"/>
              <a:t>отоцький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заснував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/>
              <a:t>С</a:t>
            </a:r>
            <a:r>
              <a:rPr lang="ru-RU" sz="1800" dirty="0" err="1" smtClean="0"/>
              <a:t>таниславів</a:t>
            </a:r>
            <a:r>
              <a:rPr lang="ru-RU" sz="1800" dirty="0" smtClean="0"/>
              <a:t>, яке назвав в честь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сина</a:t>
            </a:r>
            <a:r>
              <a:rPr lang="ru-RU" sz="1800" dirty="0" smtClean="0"/>
              <a:t>. У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ж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магдебурське</a:t>
            </a:r>
            <a:r>
              <a:rPr lang="ru-RU" sz="1800" dirty="0" smtClean="0"/>
              <a:t> право,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населенню</a:t>
            </a:r>
            <a:r>
              <a:rPr lang="ru-RU" sz="1800" dirty="0" smtClean="0"/>
              <a:t> дозволялось </a:t>
            </a:r>
            <a:r>
              <a:rPr lang="ru-RU" sz="1800" dirty="0" err="1" smtClean="0"/>
              <a:t>створити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самоврядування</a:t>
            </a:r>
            <a:r>
              <a:rPr lang="ru-RU" sz="1800" dirty="0" smtClean="0"/>
              <a:t>, цехи та </a:t>
            </a:r>
            <a:r>
              <a:rPr lang="ru-RU" sz="1800" dirty="0" err="1" smtClean="0"/>
              <a:t>ремісничі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спілки</a:t>
            </a:r>
            <a:r>
              <a:rPr lang="ru-RU" sz="1800" dirty="0" smtClean="0"/>
              <a:t>, </a:t>
            </a:r>
            <a:r>
              <a:rPr lang="ru-RU" sz="1800" dirty="0" err="1" smtClean="0"/>
              <a:t>сповідувати</a:t>
            </a:r>
            <a:r>
              <a:rPr lang="ru-RU" sz="1800" dirty="0" smtClean="0"/>
              <a:t> свою </a:t>
            </a:r>
            <a:r>
              <a:rPr lang="ru-RU" sz="1800" dirty="0" err="1" smtClean="0"/>
              <a:t>релігію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У </a:t>
            </a:r>
            <a:r>
              <a:rPr lang="ru-RU" sz="1800" dirty="0" err="1" smtClean="0"/>
              <a:t>серпні</a:t>
            </a:r>
            <a:r>
              <a:rPr lang="ru-RU" sz="1800" dirty="0" smtClean="0"/>
              <a:t> 1663 року </a:t>
            </a:r>
            <a:r>
              <a:rPr lang="ru-RU" sz="1800" dirty="0" err="1" smtClean="0"/>
              <a:t>польський</a:t>
            </a:r>
            <a:r>
              <a:rPr lang="ru-RU" sz="1800" dirty="0" smtClean="0"/>
              <a:t> король </a:t>
            </a:r>
            <a:r>
              <a:rPr lang="ru-RU" sz="1800" dirty="0"/>
              <a:t>Я</a:t>
            </a:r>
            <a:r>
              <a:rPr lang="ru-RU" sz="1800" dirty="0" smtClean="0"/>
              <a:t>н </a:t>
            </a:r>
            <a:r>
              <a:rPr lang="ru-RU" sz="1800" dirty="0"/>
              <a:t>К</a:t>
            </a:r>
            <a:r>
              <a:rPr lang="ru-RU" sz="1800" dirty="0" smtClean="0"/>
              <a:t>азимир </a:t>
            </a:r>
            <a:r>
              <a:rPr lang="ru-RU" sz="1800" dirty="0" err="1" smtClean="0"/>
              <a:t>юридично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підтвердив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місту</a:t>
            </a:r>
            <a:r>
              <a:rPr lang="ru-RU" sz="1800" dirty="0" smtClean="0"/>
              <a:t> </a:t>
            </a:r>
            <a:r>
              <a:rPr lang="ru-RU" sz="1800" dirty="0" err="1"/>
              <a:t>С</a:t>
            </a:r>
            <a:r>
              <a:rPr lang="ru-RU" sz="1800" dirty="0" err="1" smtClean="0"/>
              <a:t>таниславову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магдебурзького</a:t>
            </a:r>
            <a:r>
              <a:rPr lang="ru-RU" sz="1800" dirty="0" smtClean="0"/>
              <a:t> права і затвердив герб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відчиненої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трьома</a:t>
            </a:r>
            <a:r>
              <a:rPr lang="ru-RU" sz="1800" dirty="0" smtClean="0"/>
              <a:t> вежами та </a:t>
            </a:r>
            <a:r>
              <a:rPr lang="ru-RU" sz="1800" dirty="0" err="1" smtClean="0"/>
              <a:t>хрестом</a:t>
            </a:r>
            <a:r>
              <a:rPr lang="ru-RU" sz="1800" dirty="0" smtClean="0"/>
              <a:t> у </a:t>
            </a:r>
            <a:r>
              <a:rPr lang="ru-RU" sz="1800" dirty="0" err="1" smtClean="0"/>
              <a:t>створі</a:t>
            </a:r>
            <a:r>
              <a:rPr lang="ru-RU" sz="1800" dirty="0" smtClean="0"/>
              <a:t> </a:t>
            </a:r>
            <a:r>
              <a:rPr lang="ru-RU" sz="1800" dirty="0" err="1" smtClean="0"/>
              <a:t>воріт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В 1962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/>
              <a:t>С</a:t>
            </a:r>
            <a:r>
              <a:rPr lang="ru-RU" sz="1800" dirty="0" err="1" smtClean="0"/>
              <a:t>таниславів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перейменоване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Івано-Франківськ</a:t>
            </a:r>
            <a:r>
              <a:rPr lang="ru-RU" sz="1800" dirty="0" smtClean="0"/>
              <a:t> на честь </a:t>
            </a:r>
            <a:r>
              <a:rPr lang="ru-RU" sz="1800" dirty="0" err="1" smtClean="0"/>
              <a:t>геніального</a:t>
            </a:r>
            <a:r>
              <a:rPr lang="ru-RU" sz="1800" dirty="0" smtClean="0"/>
              <a:t> </a:t>
            </a:r>
            <a:r>
              <a:rPr lang="ru-RU" sz="1800" dirty="0" err="1"/>
              <a:t>І</a:t>
            </a:r>
            <a:r>
              <a:rPr lang="ru-RU" sz="1800" dirty="0" err="1" smtClean="0"/>
              <a:t>вана</a:t>
            </a:r>
            <a:r>
              <a:rPr lang="ru-RU" sz="1800" dirty="0" smtClean="0"/>
              <a:t> Франка,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і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нероздільно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пов'язані</a:t>
            </a:r>
            <a:r>
              <a:rPr lang="ru-RU" sz="1800" dirty="0" smtClean="0"/>
              <a:t> з </a:t>
            </a:r>
            <a:r>
              <a:rPr lang="ru-RU" sz="1800" dirty="0" err="1" smtClean="0"/>
              <a:t>містом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02368881"/>
      </p:ext>
    </p:extLst>
  </p:cSld>
  <p:clrMapOvr>
    <a:masterClrMapping/>
  </p:clrMapOvr>
  <p:transition spd="slow" advClick="0" advTm="15945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4" y="1196752"/>
            <a:ext cx="7874000" cy="524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2604" y="404664"/>
            <a:ext cx="7802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Обласна    філармонія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81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355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!Zoryana\Інтернет навчання\Моє місто\5834507_6fd97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60638" cy="537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3198617814"/>
      </p:ext>
    </p:extLst>
  </p:cSld>
  <p:clrMapOvr>
    <a:masterClrMapping/>
  </p:clrMapOvr>
  <p:transition spd="slow" advClick="0" advTm="875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!Zoryana\Інтернет навчання\Моє місто\1668323_3283b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588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extLst/>
        </p:spPr>
      </p:pic>
    </p:spTree>
    <p:extLst>
      <p:ext uri="{BB962C8B-B14F-4D97-AF65-F5344CB8AC3E}">
        <p14:creationId xmlns:p14="http://schemas.microsoft.com/office/powerpoint/2010/main" val="3509895615"/>
      </p:ext>
    </p:extLst>
  </p:cSld>
  <p:clrMapOvr>
    <a:masterClrMapping/>
  </p:clrMapOvr>
  <p:transition spd="slow" advClick="0" advTm="3384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46" y="620688"/>
            <a:ext cx="8572500" cy="64293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Драматичний театр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ім. І.Франка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52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549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335760" cy="545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96934" cy="512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330" y="34640"/>
            <a:ext cx="5358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Кафедральний  собор </a:t>
            </a:r>
          </a:p>
          <a:p>
            <a:pPr algn="ctr"/>
            <a:r>
              <a:rPr lang="uk-UA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Воскресіння</a:t>
            </a:r>
            <a:endParaRPr lang="ru-RU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9940" y="5301208"/>
            <a:ext cx="45181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Собор  Покрови </a:t>
            </a:r>
          </a:p>
          <a:p>
            <a:pPr algn="ctr"/>
            <a:r>
              <a:rPr lang="uk-UA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Святої Богородиці</a:t>
            </a:r>
            <a:endParaRPr lang="ru-RU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133544"/>
      </p:ext>
    </p:extLst>
  </p:cSld>
  <p:clrMapOvr>
    <a:masterClrMapping/>
  </p:clrMapOvr>
  <p:transition spd="slow" advClick="0" advTm="6419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!Zoryana\Інтернет навчання\Моє місто\5834407_78f114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40760" cy="513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6549" y="273422"/>
            <a:ext cx="5098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Адміністрація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218705"/>
      </p:ext>
    </p:extLst>
  </p:cSld>
  <p:clrMapOvr>
    <a:masterClrMapping/>
  </p:clrMapOvr>
  <p:transition spd="slow" advClick="0" advTm="4990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!Zoryana\Інтернет навчання\Моє місто\5902909_839cc5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513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763688" y="103565"/>
            <a:ext cx="5897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Пам</a:t>
            </a:r>
            <a:r>
              <a:rPr lang="en-US" sz="5400" b="1" cap="none" spc="50" dirty="0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  <a:r>
              <a:rPr lang="ru-RU" sz="5400" b="1" cap="none" spc="50" dirty="0" err="1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ятник</a:t>
            </a:r>
            <a:r>
              <a:rPr lang="ru-RU" sz="5400" b="1" cap="none" spc="50" dirty="0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Степану </a:t>
            </a:r>
            <a:r>
              <a:rPr lang="ru-RU" sz="5400" b="1" cap="none" spc="50" dirty="0" err="1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Бандер</a:t>
            </a:r>
            <a:r>
              <a:rPr lang="uk-UA" sz="5400" b="1" cap="none" spc="50" dirty="0" smtClean="0">
                <a:ln w="11430">
                  <a:solidFill>
                    <a:srgbClr val="00040C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endParaRPr lang="ru-RU" sz="5400" b="1" cap="none" spc="50" dirty="0">
              <a:ln w="11430">
                <a:solidFill>
                  <a:srgbClr val="00040C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174053"/>
      </p:ext>
    </p:extLst>
  </p:cSld>
  <p:clrMapOvr>
    <a:masterClrMapping/>
  </p:clrMapOvr>
  <p:transition spd="slow" advClick="0" advTm="4135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5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</TotalTime>
  <Words>173</Words>
  <Application>Microsoft Office PowerPoint</Application>
  <PresentationFormat>Экран (4:3)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Моє рідне місто </vt:lpstr>
      <vt:lpstr>Станиславів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Romeo</dc:creator>
  <cp:lastModifiedBy>Romeo</cp:lastModifiedBy>
  <cp:revision>39</cp:revision>
  <dcterms:created xsi:type="dcterms:W3CDTF">2012-03-05T12:21:42Z</dcterms:created>
  <dcterms:modified xsi:type="dcterms:W3CDTF">2012-03-06T09:43:06Z</dcterms:modified>
</cp:coreProperties>
</file>