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55381-3EAB-4CA9-9C6A-53625CD683BF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52E6-C649-4AEA-A746-1287EC647E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55381-3EAB-4CA9-9C6A-53625CD683BF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52E6-C649-4AEA-A746-1287EC647E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55381-3EAB-4CA9-9C6A-53625CD683BF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52E6-C649-4AEA-A746-1287EC647E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55381-3EAB-4CA9-9C6A-53625CD683BF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52E6-C649-4AEA-A746-1287EC647E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55381-3EAB-4CA9-9C6A-53625CD683BF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52E6-C649-4AEA-A746-1287EC647E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55381-3EAB-4CA9-9C6A-53625CD683BF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52E6-C649-4AEA-A746-1287EC647E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55381-3EAB-4CA9-9C6A-53625CD683BF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52E6-C649-4AEA-A746-1287EC647E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55381-3EAB-4CA9-9C6A-53625CD683BF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52E6-C649-4AEA-A746-1287EC647E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55381-3EAB-4CA9-9C6A-53625CD683BF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52E6-C649-4AEA-A746-1287EC647E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55381-3EAB-4CA9-9C6A-53625CD683BF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52E6-C649-4AEA-A746-1287EC647E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55381-3EAB-4CA9-9C6A-53625CD683BF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52E6-C649-4AEA-A746-1287EC647E7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D355381-3EAB-4CA9-9C6A-53625CD683BF}" type="datetimeFigureOut">
              <a:rPr lang="ru-RU" smtClean="0"/>
              <a:t>24.09.2013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03152E6-C649-4AEA-A746-1287EC647E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14" TargetMode="External"/><Relationship Id="rId2" Type="http://schemas.openxmlformats.org/officeDocument/2006/relationships/hyperlink" Target="http://ru.wikipedia.org/wiki/183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348880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ru-RU" sz="6700" b="1" dirty="0"/>
              <a:t>Август Вейсман</a:t>
            </a:r>
            <a:r>
              <a:rPr lang="ru-RU" sz="6700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dirty="0" smtClean="0"/>
              <a:t> </a:t>
            </a:r>
            <a:r>
              <a:rPr lang="ru-RU" sz="3100" dirty="0" smtClean="0">
                <a:hlinkClick r:id="rId2" tooltip="1834"/>
              </a:rPr>
              <a:t>1834</a:t>
            </a:r>
            <a:r>
              <a:rPr lang="en-US" sz="3100" dirty="0" smtClean="0"/>
              <a:t>-</a:t>
            </a:r>
            <a:r>
              <a:rPr lang="ru-RU" sz="3100" dirty="0" smtClean="0"/>
              <a:t> </a:t>
            </a:r>
            <a:r>
              <a:rPr lang="ru-RU" sz="3100" dirty="0" smtClean="0">
                <a:hlinkClick r:id="rId3" tooltip="1914"/>
              </a:rPr>
              <a:t>1914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5373216"/>
            <a:ext cx="6400800" cy="1343000"/>
          </a:xfrm>
        </p:spPr>
        <p:txBody>
          <a:bodyPr/>
          <a:lstStyle/>
          <a:p>
            <a:pPr algn="r"/>
            <a:r>
              <a:rPr lang="ru-RU" dirty="0" err="1" smtClean="0"/>
              <a:t>Скалозубовой</a:t>
            </a:r>
            <a:r>
              <a:rPr lang="ru-RU" dirty="0" smtClean="0"/>
              <a:t> Анастасии</a:t>
            </a:r>
          </a:p>
          <a:p>
            <a:pPr algn="r"/>
            <a:r>
              <a:rPr lang="ru-RU" dirty="0" smtClean="0"/>
              <a:t>Ученицы 11-Б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riedrich_Leopold_August_Weisman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692696"/>
            <a:ext cx="3456384" cy="48389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716016" y="692696"/>
            <a:ext cx="4038600" cy="5069160"/>
          </a:xfrm>
        </p:spPr>
        <p:txBody>
          <a:bodyPr>
            <a:normAutofit fontScale="25000" lnSpcReduction="20000"/>
          </a:bodyPr>
          <a:lstStyle/>
          <a:p>
            <a:r>
              <a:rPr lang="ru-RU" sz="5200" dirty="0"/>
              <a:t>Создателем первой теории наследственности, показавшей биологам путь к решению ряда вопросов в этой области, был немецкий зоолог Август Вейсман. Именно его теория непрерывности зародышевой плазмы, опубликованная в 1855 г., в значительной мере привлекла внимание многих ученых к экспериментальному и теоретическому исследованию зародышевой клетки - носительницы наследственности.</a:t>
            </a:r>
          </a:p>
          <a:p>
            <a:r>
              <a:rPr lang="ru-RU" sz="5200" dirty="0"/>
              <a:t>Вейсман высказал и доказал правильность мнения о том, что переход родительских свойств на потомство зависит от прямой передачи родителями некоего материального вещества, оказывающего влияние на развитие потомства. Это гипотетическое вещество, по мнению Вейсмана, заключено в хромосомах и хроматине.</a:t>
            </a:r>
          </a:p>
          <a:p>
            <a:r>
              <a:rPr lang="ru-RU" sz="5200" dirty="0"/>
              <a:t>Несомненно, что гипотеза Вейсмана стала крупным завоеванием биологии. Выдающиеся исследователи в Германии, США, России, Англии, Швеции и во многих других странах, развивая эту гипотезу, сделали много важных открытий, которые обосновали явление наследственности.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716016" y="836712"/>
            <a:ext cx="4038600" cy="4824536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Вейсман оказал колоссальное влияние на развитие биологических наук, в особенности генетики. Его основные теоретические положения, например, отрицание возможности наследственной передачи признаков, приобретенных организмом во время жизни, и воздействия среды на изменение организма сильно повлияли на дальнейшие генетические исследования. Проблему возникновения видов Вейсман объяснял способностью зародышевой плазмы к самостоятельной изменчивости.</a:t>
            </a:r>
          </a:p>
          <a:p>
            <a:r>
              <a:rPr lang="ru-RU" dirty="0" smtClean="0"/>
              <a:t>Так же Вейсман </a:t>
            </a:r>
            <a:r>
              <a:rPr lang="ru-RU" dirty="0"/>
              <a:t>признавал дарвинский естественный отбор в качестве основного рычага эволюции, но только по отношению к зародышевой плазме. Это направление в генетике носит название вейсманизма, или неодарвинизма. Велики заслуги Вейсмана в области генетических теорий, но они касаются, главным образом, его экспериментальных исследований развития различных видов животных, в особенности членистоногих. По этому вопросу он написал ряд монографий. Основные труды Вейсмана в области теории эволюции и наследственности: "Зародышевая плазма", "Лекции по теории эволюции", "Теория эволюции" и др. </a:t>
            </a:r>
          </a:p>
          <a:p>
            <a:endParaRPr lang="ru-RU" dirty="0"/>
          </a:p>
        </p:txBody>
      </p:sp>
      <p:pic>
        <p:nvPicPr>
          <p:cNvPr id="5" name="Содержимое 4" descr="53928087_weisman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55576" y="836712"/>
            <a:ext cx="3672408" cy="48245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560" y="908720"/>
            <a:ext cx="3931920" cy="475252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/>
              <a:t>Август Вейсман родился 17 января 1834 г. во Франкфурте-на-Майне, медицинское образование получил в 1852-1856 гг. в </a:t>
            </a:r>
            <a:r>
              <a:rPr lang="ru-RU" dirty="0" err="1"/>
              <a:t>Геттингенском</a:t>
            </a:r>
            <a:r>
              <a:rPr lang="ru-RU" dirty="0"/>
              <a:t> университете, окончив университет, некоторое время занимался врачебной практикой. Но он чрезвычайно интересовался зоологией, в частности, микроскопическими исследованиями в области морфологии и эмбриологии. В 1863 г. ученый был назначен доцентом, а спустя несколько лет профессором зоологии и сравнительной анатомии в </a:t>
            </a:r>
            <a:r>
              <a:rPr lang="ru-RU" dirty="0" err="1"/>
              <a:t>Фрейбургском</a:t>
            </a:r>
            <a:r>
              <a:rPr lang="ru-RU" dirty="0"/>
              <a:t> </a:t>
            </a:r>
            <a:r>
              <a:rPr lang="ru-RU" dirty="0" smtClean="0"/>
              <a:t>университете</a:t>
            </a:r>
            <a:r>
              <a:rPr lang="en-US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5" name="Содержимое 4" descr="250px-August_Weisman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6056" y="836711"/>
            <a:ext cx="3384376" cy="47525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</TotalTime>
  <Words>365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Август Вейсман   1834- 1914 </vt:lpstr>
      <vt:lpstr>Слайд 2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Август Вейсман   1834- 1914 </dc:title>
  <dc:creator>Admin</dc:creator>
  <cp:lastModifiedBy>Admin</cp:lastModifiedBy>
  <cp:revision>5</cp:revision>
  <dcterms:created xsi:type="dcterms:W3CDTF">2013-09-24T17:04:44Z</dcterms:created>
  <dcterms:modified xsi:type="dcterms:W3CDTF">2013-09-24T17:50:25Z</dcterms:modified>
</cp:coreProperties>
</file>